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05" r:id="rId13"/>
    <p:sldId id="266" r:id="rId14"/>
    <p:sldId id="301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07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06" r:id="rId49"/>
    <p:sldId id="299" r:id="rId50"/>
    <p:sldId id="300" r:id="rId51"/>
    <p:sldId id="302" r:id="rId5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0580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768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0428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034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1363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426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368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43657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7447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437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5904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D26F7-9F5B-4081-817D-58E4C9A84021}" type="datetimeFigureOut">
              <a:rPr lang="uk-UA" smtClean="0"/>
              <a:t>21.08.2018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BE0C-D3ED-4CD9-A2B5-8DDA6E12245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742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hyperlink" Target="https://uk.wikipedia.org/wiki/%D0%A6%D0%B8%D1%84%D1%80%D0%BE%D0%B2%D0%B8%D0%B9_%D0%BF%D1%96%D0%B4%D0%BF%D0%B8%D1%81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k.wikipedia.org/wiki/%D0%A8%D0%B8%D1%84%D1%80%D1%83%D0%B2%D0%B0%D0%BD%D0%BD%D1%8F" TargetMode="External"/><Relationship Id="rId5" Type="http://schemas.openxmlformats.org/officeDocument/2006/relationships/hyperlink" Target="https://uk.wikipedia.org/wiki/%D0%92%D1%96%D0%B4%D0%BA%D1%80%D0%B8%D1%82%D0%B5_%D0%BF%D1%80%D0%BE%D0%B3%D1%80%D0%B0%D0%BC%D0%BD%D0%B5_%D0%B7%D0%B0%D0%B1%D0%B5%D0%B7%D0%BF%D0%B5%D1%87%D0%B5%D0%BD%D0%BD%D1%8F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s://uk.wikipedia.org/wiki/%D0%9B%D0%B0%D1%82%D0%B8%D0%BD%D1%81%D1%8C%D0%BA%D0%B0_%D0%BC%D0%BE%D0%B2%D0%B0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7991" y="300412"/>
            <a:ext cx="4110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https://learn.javascript.ru/screencast/git#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8155" y="354273"/>
            <a:ext cx="5181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класний</a:t>
            </a:r>
            <a:r>
              <a:rPr lang="ru-RU" sz="1100" dirty="0" smtClean="0"/>
              <a:t> в</a:t>
            </a:r>
            <a:r>
              <a:rPr lang="uk-UA" sz="1100" dirty="0" err="1" smtClean="0"/>
              <a:t>ідеокурс</a:t>
            </a:r>
            <a:r>
              <a:rPr lang="uk-UA" sz="1100" dirty="0" smtClean="0"/>
              <a:t>, охоплює багато цікавих аспектів, які більше ніде не описуються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4029425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0437" y="378042"/>
            <a:ext cx="2076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mtClean="0"/>
              <a:t>Проверка</a:t>
            </a:r>
            <a:r>
              <a:rPr lang="uk-UA" dirty="0" smtClean="0"/>
              <a:t> </a:t>
            </a:r>
            <a:r>
              <a:rPr lang="uk-UA" dirty="0" err="1" smtClean="0"/>
              <a:t>настроек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2" y="919162"/>
            <a:ext cx="3209925" cy="227647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560277" y="37804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Некоторые ключи (названия) настроек могут появиться несколько раз, потому что </a:t>
            </a:r>
            <a:r>
              <a:rPr lang="ru-RU" dirty="0" err="1" smtClean="0"/>
              <a:t>Git</a:t>
            </a:r>
            <a:r>
              <a:rPr lang="ru-RU" dirty="0" smtClean="0"/>
              <a:t> читает один и тот же ключ из разных файлов (например из /</a:t>
            </a:r>
            <a:r>
              <a:rPr lang="ru-RU" dirty="0" err="1" smtClean="0"/>
              <a:t>etc</a:t>
            </a:r>
            <a:r>
              <a:rPr lang="ru-RU" dirty="0" smtClean="0"/>
              <a:t>/</a:t>
            </a:r>
            <a:r>
              <a:rPr lang="ru-RU" dirty="0" err="1" smtClean="0"/>
              <a:t>gitconfig</a:t>
            </a:r>
            <a:r>
              <a:rPr lang="ru-RU" dirty="0" smtClean="0"/>
              <a:t> и ~/.</a:t>
            </a:r>
            <a:r>
              <a:rPr lang="ru-RU" dirty="0" err="1" smtClean="0"/>
              <a:t>gitconfig</a:t>
            </a:r>
            <a:r>
              <a:rPr lang="ru-RU" dirty="0" smtClean="0"/>
              <a:t>). В этом случае </a:t>
            </a:r>
            <a:r>
              <a:rPr lang="ru-RU" dirty="0" err="1" smtClean="0"/>
              <a:t>Git</a:t>
            </a:r>
            <a:r>
              <a:rPr lang="ru-RU" dirty="0" smtClean="0"/>
              <a:t> использует последнее значение для каждого ключа. Также вы можете проверить значение конкретного ключа, выполнив 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config</a:t>
            </a:r>
            <a:r>
              <a:rPr lang="ru-RU" dirty="0" smtClean="0"/>
              <a:t> {ключ}: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842" y="2349012"/>
            <a:ext cx="2543175" cy="6477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51414" y="3525688"/>
            <a:ext cx="2433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Как</a:t>
            </a:r>
            <a:r>
              <a:rPr lang="uk-UA" dirty="0" smtClean="0"/>
              <a:t> получить </a:t>
            </a:r>
            <a:r>
              <a:rPr lang="uk-UA" dirty="0" err="1" smtClean="0"/>
              <a:t>помощь</a:t>
            </a:r>
            <a:r>
              <a:rPr lang="uk-UA" dirty="0" smtClean="0"/>
              <a:t>?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4" y="4036682"/>
            <a:ext cx="5449398" cy="23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10189" y="378042"/>
            <a:ext cx="23253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Создание </a:t>
            </a:r>
            <a:r>
              <a:rPr lang="ru-RU" dirty="0" err="1" smtClean="0"/>
              <a:t>репозитория</a:t>
            </a:r>
            <a:r>
              <a:rPr lang="ru-RU" dirty="0" smtClean="0"/>
              <a:t> в существующем каталоге(в </a:t>
            </a:r>
            <a:r>
              <a:rPr lang="ru-RU" dirty="0" err="1" smtClean="0"/>
              <a:t>тій</a:t>
            </a:r>
            <a:r>
              <a:rPr lang="ru-RU" dirty="0" smtClean="0"/>
              <a:t> </a:t>
            </a:r>
            <a:r>
              <a:rPr lang="ru-RU" dirty="0" err="1" smtClean="0"/>
              <a:t>папці</a:t>
            </a:r>
            <a:r>
              <a:rPr lang="ru-RU" dirty="0" smtClean="0"/>
              <a:t> де </a:t>
            </a:r>
            <a:r>
              <a:rPr lang="ru-RU" dirty="0" err="1" smtClean="0"/>
              <a:t>зберігається</a:t>
            </a:r>
            <a:r>
              <a:rPr lang="ru-RU" dirty="0" smtClean="0"/>
              <a:t> </a:t>
            </a:r>
            <a:r>
              <a:rPr lang="ru-RU" dirty="0" err="1" smtClean="0"/>
              <a:t>вже</a:t>
            </a:r>
            <a:r>
              <a:rPr lang="ru-RU" dirty="0" smtClean="0"/>
              <a:t> </a:t>
            </a:r>
            <a:r>
              <a:rPr lang="ru-RU" dirty="0" err="1" smtClean="0"/>
              <a:t>існуючий</a:t>
            </a:r>
            <a:r>
              <a:rPr lang="ru-RU" dirty="0" smtClean="0"/>
              <a:t> проект)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34" y="2319337"/>
            <a:ext cx="1257300" cy="3905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10189" y="2896831"/>
            <a:ext cx="42245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стоит проиндексировать эти файлы и осуществить первую фиксацию изменений. Осуществить это вы можете с помощью нескольких команд 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add</a:t>
            </a:r>
            <a:r>
              <a:rPr lang="ru-RU" dirty="0" smtClean="0"/>
              <a:t> указывающих индексируемые файлы, а затем </a:t>
            </a:r>
            <a:r>
              <a:rPr lang="ru-RU" dirty="0" err="1" smtClean="0"/>
              <a:t>commit</a:t>
            </a:r>
            <a:r>
              <a:rPr lang="ru-RU" dirty="0" smtClean="0"/>
              <a:t>: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3" y="4939370"/>
            <a:ext cx="4552950" cy="9525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812632" y="378042"/>
            <a:ext cx="454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Клонирование</a:t>
            </a:r>
            <a:r>
              <a:rPr lang="uk-UA" dirty="0" smtClean="0"/>
              <a:t> </a:t>
            </a:r>
            <a:r>
              <a:rPr lang="uk-UA" dirty="0" err="1" smtClean="0"/>
              <a:t>существующего</a:t>
            </a:r>
            <a:r>
              <a:rPr lang="uk-UA" dirty="0" smtClean="0"/>
              <a:t> </a:t>
            </a:r>
            <a:r>
              <a:rPr lang="uk-UA" dirty="0" err="1" smtClean="0"/>
              <a:t>репозитория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298923" y="8651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Клонирование </a:t>
            </a:r>
            <a:r>
              <a:rPr lang="ru-RU" dirty="0" err="1" smtClean="0"/>
              <a:t>репозитория</a:t>
            </a:r>
            <a:r>
              <a:rPr lang="ru-RU" dirty="0" smtClean="0"/>
              <a:t> осуществляется командой 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clone</a:t>
            </a:r>
            <a:r>
              <a:rPr lang="ru-RU" dirty="0" smtClean="0"/>
              <a:t> [</a:t>
            </a:r>
            <a:r>
              <a:rPr lang="ru-RU" dirty="0" err="1" smtClean="0"/>
              <a:t>url</a:t>
            </a:r>
            <a:r>
              <a:rPr lang="ru-RU" dirty="0" smtClean="0"/>
              <a:t>]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898" y="1747837"/>
            <a:ext cx="4972050" cy="5715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527431" y="26811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Эта команда делает все то же самое, что и предыдущая, только результирующий каталог будет назван </a:t>
            </a:r>
            <a:r>
              <a:rPr lang="ru-RU" dirty="0" err="1" smtClean="0"/>
              <a:t>mygrit</a:t>
            </a:r>
            <a:r>
              <a:rPr lang="ru-RU" dirty="0" smtClean="0"/>
              <a:t>.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998" y="3686926"/>
            <a:ext cx="5657850" cy="43815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527431" y="442188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 smtClean="0"/>
              <a:t>Git</a:t>
            </a:r>
            <a:r>
              <a:rPr lang="ru-RU" dirty="0" smtClean="0"/>
              <a:t> реализует несколько транспортных протоколов, которые вы можете использовать. В предыдущем примере использовался протокол </a:t>
            </a:r>
            <a:r>
              <a:rPr lang="ru-RU" dirty="0" err="1" smtClean="0"/>
              <a:t>git</a:t>
            </a:r>
            <a:r>
              <a:rPr lang="ru-RU" dirty="0" smtClean="0"/>
              <a:t>://, вы также можете встретить </a:t>
            </a:r>
            <a:r>
              <a:rPr lang="ru-RU" dirty="0" err="1" smtClean="0"/>
              <a:t>http</a:t>
            </a:r>
            <a:r>
              <a:rPr lang="ru-RU" dirty="0" smtClean="0"/>
              <a:t>(s):// или </a:t>
            </a:r>
            <a:r>
              <a:rPr lang="ru-RU" dirty="0" err="1" smtClean="0"/>
              <a:t>user@server</a:t>
            </a:r>
            <a:r>
              <a:rPr lang="ru-RU" dirty="0" smtClean="0"/>
              <a:t>:/</a:t>
            </a:r>
            <a:r>
              <a:rPr lang="ru-RU" dirty="0" err="1" smtClean="0"/>
              <a:t>path.git</a:t>
            </a:r>
            <a:r>
              <a:rPr lang="ru-RU" dirty="0" smtClean="0"/>
              <a:t>, использующий протокол передачи SSH.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1722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654" y="189571"/>
            <a:ext cx="11643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До речі в </a:t>
            </a:r>
            <a:r>
              <a:rPr lang="uk-UA" dirty="0" err="1" smtClean="0"/>
              <a:t>смартгіті</a:t>
            </a:r>
            <a:r>
              <a:rPr lang="uk-UA" dirty="0" smtClean="0"/>
              <a:t>, коли видаляєш </a:t>
            </a:r>
            <a:r>
              <a:rPr lang="uk-UA" dirty="0" err="1" smtClean="0"/>
              <a:t>репозиторій</a:t>
            </a:r>
            <a:r>
              <a:rPr lang="uk-UA" dirty="0" smtClean="0"/>
              <a:t> який має статус </a:t>
            </a:r>
            <a:r>
              <a:rPr lang="en-US" dirty="0" smtClean="0"/>
              <a:t>missing </a:t>
            </a:r>
            <a:r>
              <a:rPr lang="uk-UA" dirty="0" smtClean="0"/>
              <a:t>спочатку треба в контекстному меню </a:t>
            </a:r>
            <a:r>
              <a:rPr lang="uk-UA" dirty="0" err="1" smtClean="0"/>
              <a:t>нажати</a:t>
            </a:r>
            <a:endParaRPr lang="uk-UA" dirty="0" smtClean="0"/>
          </a:p>
          <a:p>
            <a:r>
              <a:rPr lang="en-US" dirty="0" smtClean="0"/>
              <a:t>Close  </a:t>
            </a:r>
            <a:r>
              <a:rPr lang="ru-RU" dirty="0" smtClean="0"/>
              <a:t>а </a:t>
            </a:r>
            <a:r>
              <a:rPr lang="ru-RU" dirty="0" err="1" smtClean="0"/>
              <a:t>тод</a:t>
            </a:r>
            <a:r>
              <a:rPr lang="uk-UA" dirty="0" smtClean="0"/>
              <a:t>і тільки </a:t>
            </a:r>
            <a:r>
              <a:rPr lang="en-US" dirty="0" smtClean="0"/>
              <a:t>Remove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490654" y="1047100"/>
            <a:ext cx="112309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Чувак, якщо ти хочеш вже існуючий проект залити на віддалений сервер:</a:t>
            </a:r>
          </a:p>
          <a:p>
            <a:pPr marL="342900" indent="-342900">
              <a:buAutoNum type="arabicParenR"/>
            </a:pPr>
            <a:r>
              <a:rPr lang="uk-UA" dirty="0" smtClean="0"/>
              <a:t>робиш </a:t>
            </a:r>
            <a:r>
              <a:rPr lang="uk-UA" dirty="0" err="1" smtClean="0"/>
              <a:t>репозиторій</a:t>
            </a:r>
            <a:r>
              <a:rPr lang="uk-UA" dirty="0" smtClean="0"/>
              <a:t> на віддаленому сервері</a:t>
            </a:r>
          </a:p>
          <a:p>
            <a:pPr marL="342900" indent="-342900">
              <a:buAutoNum type="arabicParenR"/>
            </a:pPr>
            <a:r>
              <a:rPr lang="uk-UA" dirty="0" smtClean="0"/>
              <a:t>клонуєш це </a:t>
            </a:r>
            <a:r>
              <a:rPr lang="uk-UA" dirty="0" err="1" smtClean="0"/>
              <a:t>репозиторій</a:t>
            </a:r>
            <a:r>
              <a:rPr lang="uk-UA" dirty="0" smtClean="0"/>
              <a:t> </a:t>
            </a:r>
            <a:r>
              <a:rPr lang="uk-UA" dirty="0" err="1" smtClean="0"/>
              <a:t>смартгітом</a:t>
            </a:r>
            <a:endParaRPr lang="uk-UA" dirty="0" smtClean="0"/>
          </a:p>
          <a:p>
            <a:pPr marL="342900" indent="-342900">
              <a:buAutoNum type="arabicParenR"/>
            </a:pPr>
            <a:r>
              <a:rPr lang="uk-UA" dirty="0" smtClean="0"/>
              <a:t>на цьому етапі ти вже маєш локальний </a:t>
            </a:r>
            <a:r>
              <a:rPr lang="uk-UA" dirty="0" err="1" smtClean="0"/>
              <a:t>репозиторій</a:t>
            </a:r>
            <a:r>
              <a:rPr lang="uk-UA" dirty="0" smtClean="0"/>
              <a:t>, вітку </a:t>
            </a:r>
            <a:r>
              <a:rPr lang="uk-UA" dirty="0" err="1" smtClean="0"/>
              <a:t>мастер</a:t>
            </a:r>
            <a:r>
              <a:rPr lang="uk-UA" dirty="0" smtClean="0"/>
              <a:t> на ньому, віддалений </a:t>
            </a:r>
            <a:r>
              <a:rPr lang="uk-UA" dirty="0" err="1" smtClean="0"/>
              <a:t>репозиторій</a:t>
            </a:r>
            <a:r>
              <a:rPr lang="uk-UA" dirty="0" smtClean="0"/>
              <a:t>, вітку </a:t>
            </a:r>
            <a:r>
              <a:rPr lang="uk-UA" dirty="0" err="1" smtClean="0"/>
              <a:t>мастер</a:t>
            </a:r>
            <a:r>
              <a:rPr lang="uk-UA" dirty="0" smtClean="0"/>
              <a:t> на ньому і для локальної вітки </a:t>
            </a:r>
            <a:r>
              <a:rPr lang="uk-UA" dirty="0" err="1" smtClean="0"/>
              <a:t>мастер</a:t>
            </a:r>
            <a:r>
              <a:rPr lang="uk-UA" dirty="0" smtClean="0"/>
              <a:t> </a:t>
            </a:r>
            <a:r>
              <a:rPr lang="en-US" dirty="0" smtClean="0"/>
              <a:t>remote </a:t>
            </a:r>
            <a:r>
              <a:rPr lang="uk-UA" dirty="0" smtClean="0"/>
              <a:t>вітка налаштована </a:t>
            </a:r>
            <a:r>
              <a:rPr lang="ru-RU" dirty="0" smtClean="0"/>
              <a:t>як </a:t>
            </a:r>
            <a:r>
              <a:rPr lang="en-US" dirty="0" smtClean="0">
                <a:solidFill>
                  <a:srgbClr val="FF0000"/>
                </a:solidFill>
              </a:rPr>
              <a:t>track branch </a:t>
            </a:r>
            <a:r>
              <a:rPr lang="en-US" dirty="0" smtClean="0"/>
              <a:t>(</a:t>
            </a:r>
            <a:r>
              <a:rPr lang="ru-RU" dirty="0" err="1" smtClean="0"/>
              <a:t>тобто</a:t>
            </a:r>
            <a:r>
              <a:rPr lang="ru-RU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uk-UA" dirty="0" smtClean="0"/>
              <a:t>буде пушити тільки в неї</a:t>
            </a:r>
            <a:r>
              <a:rPr lang="en-US" dirty="0" smtClean="0"/>
              <a:t>)</a:t>
            </a:r>
            <a:endParaRPr lang="uk-UA" dirty="0" smtClean="0"/>
          </a:p>
          <a:p>
            <a:pPr marL="342900" indent="-342900">
              <a:buAutoNum type="arabicParenR"/>
            </a:pPr>
            <a:r>
              <a:rPr lang="uk-UA" dirty="0" err="1" smtClean="0"/>
              <a:t>копіпастиш</a:t>
            </a:r>
            <a:r>
              <a:rPr lang="uk-UA" dirty="0" smtClean="0"/>
              <a:t> свій проект в папку яку обслуговує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stage</a:t>
            </a:r>
          </a:p>
          <a:p>
            <a:pPr marL="342900" indent="-342900">
              <a:buAutoNum type="arabicParenR"/>
            </a:pPr>
            <a:r>
              <a:rPr lang="en-US" dirty="0" smtClean="0"/>
              <a:t>commit</a:t>
            </a:r>
          </a:p>
          <a:p>
            <a:pPr marL="342900" indent="-342900">
              <a:buAutoNum type="arabicParenR"/>
            </a:pPr>
            <a:r>
              <a:rPr lang="en-US" dirty="0" smtClean="0"/>
              <a:t>push</a:t>
            </a:r>
          </a:p>
          <a:p>
            <a:pPr marL="342900" indent="-342900">
              <a:buAutoNum type="arabicParenR"/>
            </a:pPr>
            <a:r>
              <a:rPr lang="uk-UA" dirty="0" err="1" smtClean="0"/>
              <a:t>вуаля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3451860" y="3337560"/>
            <a:ext cx="724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якщо ти будеш пробувати інші способи вони поламаються забий на них</a:t>
            </a:r>
            <a:endParaRPr lang="uk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643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7" y="531034"/>
            <a:ext cx="5638800" cy="4095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0585" y="4747846"/>
            <a:ext cx="10511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Untracked- </a:t>
            </a:r>
            <a:r>
              <a:rPr lang="uk-UA" dirty="0" smtClean="0"/>
              <a:t>файли, що є в робочому каталозі, але не відслідковуються.</a:t>
            </a:r>
          </a:p>
          <a:p>
            <a:r>
              <a:rPr lang="uk-UA" dirty="0" smtClean="0"/>
              <a:t>Немодифіковані –</a:t>
            </a:r>
            <a:r>
              <a:rPr lang="en-US" dirty="0" smtClean="0"/>
              <a:t>&gt; </a:t>
            </a:r>
            <a:r>
              <a:rPr lang="uk-UA" dirty="0" smtClean="0"/>
              <a:t>модифіковані -</a:t>
            </a:r>
            <a:r>
              <a:rPr lang="en-US" dirty="0" smtClean="0"/>
              <a:t>&gt; </a:t>
            </a:r>
            <a:r>
              <a:rPr lang="uk-UA" dirty="0" smtClean="0"/>
              <a:t>проіндексовані(підготовлені до </a:t>
            </a:r>
            <a:r>
              <a:rPr lang="en-US" dirty="0" smtClean="0"/>
              <a:t>commit</a:t>
            </a:r>
            <a:r>
              <a:rPr lang="uk-UA" dirty="0" smtClean="0"/>
              <a:t>)</a:t>
            </a:r>
            <a:r>
              <a:rPr lang="en-US" dirty="0" smtClean="0"/>
              <a:t>.</a:t>
            </a:r>
          </a:p>
          <a:p>
            <a:r>
              <a:rPr lang="uk-UA" dirty="0" smtClean="0"/>
              <a:t>Під час </a:t>
            </a:r>
            <a:r>
              <a:rPr lang="en-US" dirty="0" smtClean="0"/>
              <a:t>commit </a:t>
            </a:r>
            <a:r>
              <a:rPr lang="uk-UA" dirty="0" smtClean="0"/>
              <a:t>файли відправляються </a:t>
            </a:r>
            <a:r>
              <a:rPr lang="ru-RU" dirty="0" smtClean="0"/>
              <a:t>в </a:t>
            </a:r>
            <a:r>
              <a:rPr lang="en-US" dirty="0" smtClean="0"/>
              <a:t>local repository</a:t>
            </a:r>
            <a:r>
              <a:rPr lang="uk-UA" dirty="0" smtClean="0"/>
              <a:t>. </a:t>
            </a:r>
            <a:r>
              <a:rPr lang="uk-UA" dirty="0" err="1" smtClean="0"/>
              <a:t>Стасус</a:t>
            </a:r>
            <a:r>
              <a:rPr lang="uk-UA" dirty="0" smtClean="0"/>
              <a:t> </a:t>
            </a:r>
            <a:r>
              <a:rPr lang="uk-UA" dirty="0" err="1" smtClean="0"/>
              <a:t>файла</a:t>
            </a:r>
            <a:r>
              <a:rPr lang="uk-UA" dirty="0" smtClean="0"/>
              <a:t> повертається до немодифікований.</a:t>
            </a:r>
            <a:endParaRPr lang="uk-UA" dirty="0"/>
          </a:p>
        </p:txBody>
      </p:sp>
      <p:pic>
        <p:nvPicPr>
          <p:cNvPr id="1026" name="Picture 2" descr="Git data transport comman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86" y="154124"/>
            <a:ext cx="45815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1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0" y="153097"/>
            <a:ext cx="3629025" cy="552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990" y="798822"/>
            <a:ext cx="17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проіндексувати</a:t>
            </a:r>
            <a:endParaRPr lang="uk-UA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423746" y="705547"/>
            <a:ext cx="0" cy="18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3385" y="1315844"/>
            <a:ext cx="577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відмінити локальні зміни в файлі (це ти </a:t>
            </a:r>
            <a:r>
              <a:rPr lang="uk-UA" dirty="0" err="1" smtClean="0"/>
              <a:t>ше</a:t>
            </a:r>
            <a:r>
              <a:rPr lang="uk-UA" dirty="0" smtClean="0"/>
              <a:t> не </a:t>
            </a:r>
            <a:r>
              <a:rPr lang="uk-UA" dirty="0" err="1" smtClean="0"/>
              <a:t>комітився</a:t>
            </a:r>
            <a:r>
              <a:rPr lang="uk-UA" dirty="0" smtClean="0"/>
              <a:t>)</a:t>
            </a:r>
            <a:endParaRPr lang="uk-UA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2096429" y="567519"/>
            <a:ext cx="914400" cy="87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87805" y="1006033"/>
            <a:ext cx="25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видалити з </a:t>
            </a:r>
            <a:r>
              <a:rPr lang="uk-UA" dirty="0" err="1" smtClean="0"/>
              <a:t>репозиторія</a:t>
            </a:r>
            <a:endParaRPr lang="uk-UA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2308302" y="641195"/>
            <a:ext cx="702527" cy="41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35464" y="707432"/>
            <a:ext cx="293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видалити з локальної папки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3702205" y="567519"/>
            <a:ext cx="314640" cy="25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90" y="1743149"/>
            <a:ext cx="2647950" cy="472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59565" y="3635298"/>
            <a:ext cx="169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відкатити</a:t>
            </a:r>
            <a:r>
              <a:rPr lang="uk-UA" dirty="0" smtClean="0"/>
              <a:t> </a:t>
            </a:r>
            <a:r>
              <a:rPr lang="uk-UA" dirty="0" err="1" smtClean="0"/>
              <a:t>коміт</a:t>
            </a:r>
            <a:endParaRPr lang="uk-UA" dirty="0"/>
          </a:p>
        </p:txBody>
      </p:sp>
      <p:sp>
        <p:nvSpPr>
          <p:cNvPr id="18" name="TextBox 17"/>
          <p:cNvSpPr txBox="1"/>
          <p:nvPr/>
        </p:nvSpPr>
        <p:spPr>
          <a:xfrm>
            <a:off x="5151864" y="146887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це в </a:t>
            </a:r>
            <a:r>
              <a:rPr lang="en-US" dirty="0" err="1" smtClean="0"/>
              <a:t>SmartGit</a:t>
            </a:r>
            <a:endParaRPr lang="uk-UA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029" y="6000824"/>
            <a:ext cx="400050" cy="4667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08034" y="6105484"/>
            <a:ext cx="7095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в</a:t>
            </a:r>
            <a:r>
              <a:rPr lang="uk-UA" sz="1400" dirty="0" err="1" smtClean="0"/>
              <a:t>ідкатити</a:t>
            </a:r>
            <a:r>
              <a:rPr lang="uk-UA" sz="1400" dirty="0" smtClean="0"/>
              <a:t> останній </a:t>
            </a:r>
            <a:r>
              <a:rPr lang="uk-UA" sz="1400" dirty="0" err="1" smtClean="0"/>
              <a:t>коміт</a:t>
            </a:r>
            <a:r>
              <a:rPr lang="uk-UA" sz="1400" dirty="0" smtClean="0"/>
              <a:t> способом: застосувати протилежні операції до останнього </a:t>
            </a:r>
            <a:r>
              <a:rPr lang="uk-UA" sz="1400" dirty="0" err="1" smtClean="0"/>
              <a:t>коміта</a:t>
            </a:r>
            <a:endParaRPr lang="uk-UA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90447" y="6328118"/>
            <a:ext cx="626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створиться новий </a:t>
            </a:r>
            <a:r>
              <a:rPr lang="uk-UA" dirty="0" err="1" smtClean="0"/>
              <a:t>коміт</a:t>
            </a:r>
            <a:r>
              <a:rPr lang="uk-UA" dirty="0" smtClean="0"/>
              <a:t>, який відміняє операції попереднього</a:t>
            </a:r>
            <a:endParaRPr lang="uk-UA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294" y="2195608"/>
            <a:ext cx="3653418" cy="381948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46114" y="3159440"/>
            <a:ext cx="416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відрізати всі останні </a:t>
            </a:r>
            <a:r>
              <a:rPr lang="uk-UA" dirty="0" err="1" smtClean="0"/>
              <a:t>коміти</a:t>
            </a:r>
            <a:r>
              <a:rPr lang="uk-UA" dirty="0" smtClean="0"/>
              <a:t> і повернути </a:t>
            </a:r>
            <a:r>
              <a:rPr lang="uk-UA" dirty="0" err="1" smtClean="0"/>
              <a:t>репозиторій</a:t>
            </a:r>
            <a:r>
              <a:rPr lang="uk-UA" dirty="0" smtClean="0"/>
              <a:t> в попередній стан</a:t>
            </a:r>
            <a:endParaRPr lang="uk-UA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741" y="4082770"/>
            <a:ext cx="3226304" cy="1876016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 flipH="1">
            <a:off x="5302276" y="4222176"/>
            <a:ext cx="4254319" cy="1099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V="1">
            <a:off x="7694341" y="2587084"/>
            <a:ext cx="650953" cy="57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9271" y="1477192"/>
            <a:ext cx="3902927" cy="571718"/>
          </a:xfrm>
          <a:prstGeom prst="rect">
            <a:avLst/>
          </a:prstGeom>
        </p:spPr>
      </p:pic>
      <p:cxnSp>
        <p:nvCxnSpPr>
          <p:cNvPr id="32" name="Прямая со стрелкой 31"/>
          <p:cNvCxnSpPr/>
          <p:nvPr/>
        </p:nvCxnSpPr>
        <p:spPr>
          <a:xfrm flipV="1">
            <a:off x="7304049" y="1864552"/>
            <a:ext cx="951996" cy="3871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10546" y="119069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стало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56595" y="1887325"/>
            <a:ext cx="64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було</a:t>
            </a:r>
            <a:endParaRPr lang="uk-U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874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72739" y="272534"/>
            <a:ext cx="3353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Определение</a:t>
            </a:r>
            <a:r>
              <a:rPr lang="uk-UA" dirty="0" smtClean="0"/>
              <a:t> </a:t>
            </a:r>
            <a:r>
              <a:rPr lang="uk-UA" dirty="0" err="1" smtClean="0"/>
              <a:t>состояния</a:t>
            </a:r>
            <a:r>
              <a:rPr lang="uk-UA" dirty="0" smtClean="0"/>
              <a:t> </a:t>
            </a:r>
            <a:r>
              <a:rPr lang="uk-UA" dirty="0" err="1" smtClean="0"/>
              <a:t>файлов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83" y="808892"/>
            <a:ext cx="481965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1283" y="2039815"/>
            <a:ext cx="3796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 – </a:t>
            </a:r>
            <a:r>
              <a:rPr lang="uk-UA" dirty="0" smtClean="0"/>
              <a:t>це вітка за замовчуванням. </a:t>
            </a:r>
          </a:p>
          <a:p>
            <a:r>
              <a:rPr lang="uk-UA" dirty="0" smtClean="0"/>
              <a:t>Вище – стан зразу після клонування.</a:t>
            </a:r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42" y="1094642"/>
            <a:ext cx="1866900" cy="34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8319" y="439560"/>
            <a:ext cx="595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Відслідковування</a:t>
            </a:r>
            <a:r>
              <a:rPr lang="en-US" dirty="0" smtClean="0"/>
              <a:t>(</a:t>
            </a:r>
            <a:r>
              <a:rPr lang="uk-UA" dirty="0"/>
              <a:t>і</a:t>
            </a:r>
            <a:r>
              <a:rPr lang="uk-UA" dirty="0" smtClean="0"/>
              <a:t>ндексування</a:t>
            </a:r>
            <a:r>
              <a:rPr lang="en-US" dirty="0" smtClean="0"/>
              <a:t>)</a:t>
            </a:r>
            <a:r>
              <a:rPr lang="uk-UA" dirty="0" smtClean="0"/>
              <a:t> нового файлу «</a:t>
            </a:r>
            <a:r>
              <a:rPr lang="en-US" dirty="0" smtClean="0"/>
              <a:t>README</a:t>
            </a:r>
            <a:r>
              <a:rPr lang="uk-UA" dirty="0" smtClean="0"/>
              <a:t>»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591283" y="2785566"/>
            <a:ext cx="55211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Один файл може мати два статуси(індексували</a:t>
            </a:r>
            <a:r>
              <a:rPr lang="en-US" dirty="0" smtClean="0"/>
              <a:t> </a:t>
            </a:r>
            <a:r>
              <a:rPr lang="uk-UA" dirty="0" smtClean="0"/>
              <a:t>-</a:t>
            </a:r>
            <a:r>
              <a:rPr lang="en-US" dirty="0" smtClean="0"/>
              <a:t>&gt;</a:t>
            </a:r>
            <a:endParaRPr lang="uk-UA" dirty="0" smtClean="0"/>
          </a:p>
          <a:p>
            <a:r>
              <a:rPr lang="uk-UA" dirty="0" smtClean="0"/>
              <a:t>Модифікували</a:t>
            </a:r>
            <a:r>
              <a:rPr lang="en-US" dirty="0" smtClean="0"/>
              <a:t> </a:t>
            </a:r>
            <a:r>
              <a:rPr lang="uk-UA" dirty="0" smtClean="0"/>
              <a:t>-</a:t>
            </a:r>
            <a:r>
              <a:rPr lang="en-US" dirty="0" smtClean="0"/>
              <a:t>&gt; </a:t>
            </a:r>
            <a:r>
              <a:rPr lang="uk-UA" dirty="0" err="1" smtClean="0"/>
              <a:t>неіндексували</a:t>
            </a:r>
            <a:r>
              <a:rPr lang="en-US" dirty="0" smtClean="0"/>
              <a:t> -&gt; commit</a:t>
            </a:r>
            <a:r>
              <a:rPr lang="uk-UA" dirty="0" smtClean="0"/>
              <a:t>):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Changes  to be </a:t>
            </a:r>
            <a:r>
              <a:rPr lang="en-US" dirty="0" err="1" smtClean="0"/>
              <a:t>commited</a:t>
            </a:r>
            <a:r>
              <a:rPr lang="en-US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Changed but not updated;</a:t>
            </a:r>
          </a:p>
          <a:p>
            <a:r>
              <a:rPr lang="uk-UA" dirty="0" smtClean="0"/>
              <a:t>Під час </a:t>
            </a:r>
            <a:r>
              <a:rPr lang="en-US" dirty="0" smtClean="0"/>
              <a:t>commit </a:t>
            </a:r>
            <a:r>
              <a:rPr lang="uk-UA" dirty="0" smtClean="0"/>
              <a:t>в локальний </a:t>
            </a:r>
            <a:r>
              <a:rPr lang="uk-UA" dirty="0" err="1" smtClean="0"/>
              <a:t>репозиторій</a:t>
            </a:r>
            <a:r>
              <a:rPr lang="en-US" dirty="0" smtClean="0"/>
              <a:t> </a:t>
            </a:r>
            <a:r>
              <a:rPr lang="ru-RU" dirty="0" smtClean="0"/>
              <a:t>в</a:t>
            </a:r>
            <a:r>
              <a:rPr lang="uk-UA" dirty="0" err="1" smtClean="0"/>
              <a:t>ідправиться</a:t>
            </a:r>
            <a:endParaRPr lang="uk-UA" dirty="0" smtClean="0"/>
          </a:p>
          <a:p>
            <a:r>
              <a:rPr lang="uk-UA" dirty="0" smtClean="0"/>
              <a:t>тільки той шо готовий до </a:t>
            </a:r>
            <a:r>
              <a:rPr lang="en-US" dirty="0" smtClean="0"/>
              <a:t>commit.(</a:t>
            </a:r>
            <a:r>
              <a:rPr lang="uk-UA" dirty="0" smtClean="0"/>
              <a:t>перший</a:t>
            </a:r>
            <a:r>
              <a:rPr lang="en-US" dirty="0" smtClean="0"/>
              <a:t>)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224163" y="2560020"/>
            <a:ext cx="2515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Игнорирование</a:t>
            </a:r>
            <a:r>
              <a:rPr lang="uk-UA" dirty="0" smtClean="0"/>
              <a:t> </a:t>
            </a:r>
            <a:r>
              <a:rPr lang="uk-UA" dirty="0" err="1" smtClean="0"/>
              <a:t>файлов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115" y="3070038"/>
            <a:ext cx="1876425" cy="819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25104" y="4078227"/>
            <a:ext cx="2913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 – </a:t>
            </a:r>
            <a:r>
              <a:rPr lang="uk-UA" dirty="0" smtClean="0"/>
              <a:t>це </a:t>
            </a:r>
            <a:r>
              <a:rPr lang="en-US" dirty="0" smtClean="0"/>
              <a:t>Linux </a:t>
            </a:r>
            <a:r>
              <a:rPr lang="uk-UA" dirty="0" smtClean="0"/>
              <a:t>програма для читання текстового файлу </a:t>
            </a:r>
            <a:r>
              <a:rPr lang="en-US" dirty="0" smtClean="0"/>
              <a:t>”.</a:t>
            </a:r>
            <a:r>
              <a:rPr lang="en-US" dirty="0" err="1" smtClean="0"/>
              <a:t>gitignore</a:t>
            </a:r>
            <a:r>
              <a:rPr lang="en-US" dirty="0" smtClean="0"/>
              <a:t>”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024" y="5190596"/>
            <a:ext cx="8645403" cy="1620555"/>
          </a:xfrm>
          <a:prstGeom prst="rect">
            <a:avLst/>
          </a:prstGeom>
        </p:spPr>
      </p:pic>
      <p:cxnSp>
        <p:nvCxnSpPr>
          <p:cNvPr id="13" name="Скругленная соединительная линия 12"/>
          <p:cNvCxnSpPr>
            <a:stCxn id="11" idx="0"/>
            <a:endCxn id="9" idx="3"/>
          </p:cNvCxnSpPr>
          <p:nvPr/>
        </p:nvCxnSpPr>
        <p:spPr>
          <a:xfrm rot="5400000" flipH="1" flipV="1">
            <a:off x="7689142" y="3533198"/>
            <a:ext cx="1710983" cy="1603814"/>
          </a:xfrm>
          <a:prstGeom prst="curvedConnector4">
            <a:avLst>
              <a:gd name="adj1" fmla="val 9254"/>
              <a:gd name="adj2" fmla="val 18661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58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554" y="2263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Если результат работы команды 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status</a:t>
            </a:r>
            <a:r>
              <a:rPr lang="ru-RU" dirty="0" smtClean="0"/>
              <a:t> недостаточно информативен для вас — вам хочется знать, что конкретно поменялось, а не только какие файлы были изменены — вы можете использовать команду 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diff</a:t>
            </a:r>
            <a:r>
              <a:rPr lang="ru-RU" dirty="0" smtClean="0"/>
              <a:t>.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98231" y="17342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Чтобы увидеть, что же вы изменили, но пока </a:t>
            </a:r>
            <a:r>
              <a:rPr lang="ru-RU" b="1" dirty="0" smtClean="0"/>
              <a:t>не проиндексировали</a:t>
            </a:r>
            <a:r>
              <a:rPr lang="ru-RU" dirty="0" smtClean="0"/>
              <a:t>, наберите 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diff</a:t>
            </a:r>
            <a:r>
              <a:rPr lang="ru-RU" dirty="0" smtClean="0"/>
              <a:t> </a:t>
            </a:r>
            <a:r>
              <a:rPr lang="ru-RU" b="1" dirty="0" smtClean="0"/>
              <a:t>без аргументов</a:t>
            </a:r>
            <a:endParaRPr lang="uk-UA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98231" y="268815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Если вы хотите посмотреть, что вы </a:t>
            </a:r>
            <a:r>
              <a:rPr lang="ru-RU" b="1" dirty="0" smtClean="0"/>
              <a:t>проиндексировали</a:t>
            </a:r>
            <a:r>
              <a:rPr lang="ru-RU" dirty="0" smtClean="0"/>
              <a:t> и что войдет в следующий </a:t>
            </a:r>
            <a:r>
              <a:rPr lang="ru-RU" dirty="0" err="1" smtClean="0"/>
              <a:t>коммит</a:t>
            </a:r>
            <a:r>
              <a:rPr lang="ru-RU" dirty="0" smtClean="0"/>
              <a:t>, вы можете выполнить 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diff</a:t>
            </a:r>
            <a:r>
              <a:rPr lang="ru-RU" dirty="0" smtClean="0"/>
              <a:t> --</a:t>
            </a:r>
            <a:r>
              <a:rPr lang="ru-RU" dirty="0" err="1" smtClean="0"/>
              <a:t>cached</a:t>
            </a:r>
            <a:r>
              <a:rPr lang="ru-RU" dirty="0" smtClean="0"/>
              <a:t>. (В </a:t>
            </a:r>
            <a:r>
              <a:rPr lang="ru-RU" dirty="0" err="1" smtClean="0"/>
              <a:t>Git</a:t>
            </a:r>
            <a:r>
              <a:rPr lang="ru-RU" dirty="0" smtClean="0"/>
              <a:t> версии 1.6.1 и выше, вы также можете использовать 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diff</a:t>
            </a:r>
            <a:r>
              <a:rPr lang="ru-RU" dirty="0" smtClean="0"/>
              <a:t> --</a:t>
            </a:r>
            <a:r>
              <a:rPr lang="ru-RU" dirty="0" err="1" smtClean="0"/>
              <a:t>staged</a:t>
            </a:r>
            <a:r>
              <a:rPr lang="ru-RU" dirty="0" smtClean="0"/>
              <a:t>, которая легче запоминается.) Эта команда сравнивает ваши индексированные изменения с последним </a:t>
            </a:r>
            <a:r>
              <a:rPr lang="ru-RU" dirty="0" err="1" smtClean="0"/>
              <a:t>коммитом</a:t>
            </a:r>
            <a:r>
              <a:rPr lang="en-US" dirty="0" smtClean="0"/>
              <a:t>.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219" y="3747451"/>
            <a:ext cx="4482612" cy="28306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476" y="226313"/>
            <a:ext cx="3810000" cy="34565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1262" y="5152292"/>
            <a:ext cx="412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Echo- </a:t>
            </a:r>
            <a:r>
              <a:rPr lang="ru-RU" dirty="0" err="1" smtClean="0"/>
              <a:t>запису</a:t>
            </a:r>
            <a:r>
              <a:rPr lang="uk-UA" dirty="0" smtClean="0"/>
              <a:t>є у файл строку «</a:t>
            </a:r>
            <a:r>
              <a:rPr lang="en-US" dirty="0" smtClean="0"/>
              <a:t># test line</a:t>
            </a:r>
            <a:r>
              <a:rPr lang="uk-UA" dirty="0" smtClean="0"/>
              <a:t>»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4334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3332" y="149442"/>
            <a:ext cx="5998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Фиксация</a:t>
            </a:r>
            <a:r>
              <a:rPr lang="uk-UA" dirty="0" smtClean="0"/>
              <a:t> </a:t>
            </a:r>
            <a:r>
              <a:rPr lang="uk-UA" dirty="0" err="1" smtClean="0"/>
              <a:t>изменений</a:t>
            </a:r>
            <a:r>
              <a:rPr lang="en-US" dirty="0" smtClean="0"/>
              <a:t> (</a:t>
            </a:r>
            <a:r>
              <a:rPr lang="uk-UA" dirty="0" smtClean="0"/>
              <a:t>відправка в локальний </a:t>
            </a:r>
            <a:r>
              <a:rPr lang="uk-UA" dirty="0" err="1" smtClean="0"/>
              <a:t>репозиторій</a:t>
            </a:r>
            <a:r>
              <a:rPr lang="en-US" dirty="0" smtClean="0"/>
              <a:t>)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60" y="720969"/>
            <a:ext cx="1543050" cy="4572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73332" y="13803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 ваш </a:t>
            </a:r>
            <a:r>
              <a:rPr lang="uk-UA" dirty="0" err="1"/>
              <a:t>комментарий</a:t>
            </a:r>
            <a:r>
              <a:rPr lang="uk-UA" dirty="0"/>
              <a:t> к </a:t>
            </a:r>
            <a:r>
              <a:rPr lang="uk-UA" dirty="0" err="1"/>
              <a:t>коммиту</a:t>
            </a:r>
            <a:r>
              <a:rPr lang="uk-UA" dirty="0"/>
              <a:t> в </a:t>
            </a:r>
            <a:r>
              <a:rPr lang="uk-UA" dirty="0" err="1"/>
              <a:t>командной</a:t>
            </a:r>
            <a:r>
              <a:rPr lang="uk-UA" dirty="0"/>
              <a:t> </a:t>
            </a:r>
            <a:r>
              <a:rPr lang="uk-UA" dirty="0" err="1"/>
              <a:t>строке</a:t>
            </a:r>
            <a:endParaRPr lang="uk-UA" dirty="0"/>
          </a:p>
          <a:p>
            <a:r>
              <a:rPr lang="uk-UA" dirty="0" err="1"/>
              <a:t>вместе</a:t>
            </a:r>
            <a:r>
              <a:rPr lang="uk-UA" dirty="0"/>
              <a:t> с </a:t>
            </a:r>
            <a:r>
              <a:rPr lang="uk-UA" dirty="0" err="1"/>
              <a:t>командой</a:t>
            </a:r>
            <a:r>
              <a:rPr lang="uk-UA" dirty="0"/>
              <a:t> </a:t>
            </a:r>
            <a:r>
              <a:rPr lang="uk-UA" dirty="0" err="1"/>
              <a:t>commit</a:t>
            </a:r>
            <a:r>
              <a:rPr lang="uk-UA" dirty="0"/>
              <a:t> указав его </a:t>
            </a:r>
            <a:r>
              <a:rPr lang="uk-UA" dirty="0" err="1"/>
              <a:t>после</a:t>
            </a:r>
            <a:r>
              <a:rPr lang="uk-UA" dirty="0"/>
              <a:t> параметра -m, </a:t>
            </a:r>
            <a:r>
              <a:rPr lang="uk-UA" dirty="0" err="1"/>
              <a:t>как</a:t>
            </a:r>
            <a:r>
              <a:rPr lang="uk-UA" dirty="0"/>
              <a:t> в </a:t>
            </a:r>
            <a:r>
              <a:rPr lang="uk-UA" dirty="0" err="1"/>
              <a:t>следующем</a:t>
            </a:r>
            <a:r>
              <a:rPr lang="uk-UA" dirty="0"/>
              <a:t> </a:t>
            </a:r>
            <a:r>
              <a:rPr lang="uk-UA" dirty="0" err="1"/>
              <a:t>примере</a:t>
            </a:r>
            <a:r>
              <a:rPr lang="uk-UA" dirty="0"/>
              <a:t>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35" y="2765234"/>
            <a:ext cx="5010150" cy="4000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096000" y="40335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Добавление</a:t>
            </a:r>
            <a:r>
              <a:rPr lang="uk-UA" dirty="0"/>
              <a:t> параметра -a в команду </a:t>
            </a:r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commit</a:t>
            </a:r>
            <a:r>
              <a:rPr lang="uk-UA" dirty="0"/>
              <a:t> </a:t>
            </a:r>
            <a:r>
              <a:rPr lang="uk-UA" dirty="0" err="1"/>
              <a:t>заставляет</a:t>
            </a:r>
            <a:r>
              <a:rPr lang="uk-UA" dirty="0"/>
              <a:t> </a:t>
            </a:r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автоматически</a:t>
            </a:r>
            <a:endParaRPr lang="uk-UA" dirty="0"/>
          </a:p>
          <a:p>
            <a:r>
              <a:rPr lang="uk-UA" dirty="0" err="1"/>
              <a:t>индексировать</a:t>
            </a:r>
            <a:r>
              <a:rPr lang="uk-UA" dirty="0"/>
              <a:t> </a:t>
            </a:r>
            <a:r>
              <a:rPr lang="uk-UA" dirty="0" err="1"/>
              <a:t>каждый</a:t>
            </a:r>
            <a:r>
              <a:rPr lang="uk-UA" dirty="0"/>
              <a:t> уже </a:t>
            </a:r>
            <a:r>
              <a:rPr lang="uk-UA" dirty="0" err="1"/>
              <a:t>отслеживаемый</a:t>
            </a:r>
            <a:r>
              <a:rPr lang="uk-UA" dirty="0"/>
              <a:t> на момент </a:t>
            </a:r>
            <a:r>
              <a:rPr lang="uk-UA" dirty="0" err="1"/>
              <a:t>коммита</a:t>
            </a:r>
            <a:r>
              <a:rPr lang="uk-UA" dirty="0"/>
              <a:t> файл, </a:t>
            </a:r>
            <a:r>
              <a:rPr lang="uk-UA" dirty="0" err="1"/>
              <a:t>позволяя</a:t>
            </a:r>
            <a:r>
              <a:rPr lang="uk-UA" dirty="0"/>
              <a:t> вам </a:t>
            </a:r>
            <a:r>
              <a:rPr lang="uk-UA" dirty="0" err="1"/>
              <a:t>обойтись</a:t>
            </a:r>
            <a:endParaRPr lang="uk-UA" dirty="0"/>
          </a:p>
          <a:p>
            <a:r>
              <a:rPr lang="uk-UA" dirty="0"/>
              <a:t>без </a:t>
            </a:r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add</a:t>
            </a:r>
            <a:r>
              <a:rPr lang="uk-UA" dirty="0"/>
              <a:t>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641" y="2175106"/>
            <a:ext cx="3848100" cy="25717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873641" y="-35224"/>
            <a:ext cx="2964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Игнорирование</a:t>
            </a:r>
            <a:r>
              <a:rPr lang="uk-UA" dirty="0"/>
              <a:t> </a:t>
            </a:r>
            <a:r>
              <a:rPr lang="uk-UA" dirty="0" err="1"/>
              <a:t>индексации</a:t>
            </a:r>
            <a:endParaRPr lang="uk-UA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75970" y="3442158"/>
            <a:ext cx="1902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Удаление</a:t>
            </a:r>
            <a:r>
              <a:rPr lang="uk-UA" dirty="0"/>
              <a:t> </a:t>
            </a:r>
            <a:r>
              <a:rPr lang="uk-UA" dirty="0" err="1"/>
              <a:t>файлов</a:t>
            </a:r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30799" y="394169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ДлятогочтобыудалитьфайлизGit,вамнеобходимоудалитьегоизотслеживаемыхфайлов</a:t>
            </a:r>
          </a:p>
          <a:p>
            <a:r>
              <a:rPr lang="uk-UA" dirty="0"/>
              <a:t>(</a:t>
            </a:r>
            <a:r>
              <a:rPr lang="uk-UA" dirty="0" err="1"/>
              <a:t>точнее</a:t>
            </a:r>
            <a:r>
              <a:rPr lang="uk-UA" dirty="0"/>
              <a:t>, </a:t>
            </a:r>
            <a:r>
              <a:rPr lang="uk-UA" dirty="0" err="1"/>
              <a:t>удалить</a:t>
            </a:r>
            <a:r>
              <a:rPr lang="uk-UA" dirty="0"/>
              <a:t> его </a:t>
            </a:r>
            <a:r>
              <a:rPr lang="uk-UA" dirty="0" err="1"/>
              <a:t>из</a:t>
            </a:r>
            <a:r>
              <a:rPr lang="uk-UA" dirty="0"/>
              <a:t> </a:t>
            </a:r>
            <a:r>
              <a:rPr lang="uk-UA" dirty="0" err="1"/>
              <a:t>вашего</a:t>
            </a:r>
            <a:r>
              <a:rPr lang="uk-UA" dirty="0"/>
              <a:t> </a:t>
            </a:r>
            <a:r>
              <a:rPr lang="uk-UA" dirty="0" err="1"/>
              <a:t>индекса</a:t>
            </a:r>
            <a:r>
              <a:rPr lang="uk-UA" dirty="0"/>
              <a:t>) а </a:t>
            </a:r>
            <a:r>
              <a:rPr lang="uk-UA" dirty="0" err="1"/>
              <a:t>затем</a:t>
            </a:r>
            <a:r>
              <a:rPr lang="uk-UA" dirty="0"/>
              <a:t> </a:t>
            </a:r>
            <a:r>
              <a:rPr lang="uk-UA" dirty="0" err="1"/>
              <a:t>выполнить</a:t>
            </a:r>
            <a:r>
              <a:rPr lang="uk-UA" dirty="0"/>
              <a:t> </a:t>
            </a:r>
            <a:r>
              <a:rPr lang="uk-UA" dirty="0" err="1"/>
              <a:t>коммит</a:t>
            </a:r>
            <a:r>
              <a:rPr lang="uk-UA" dirty="0"/>
              <a:t>. </a:t>
            </a:r>
            <a:r>
              <a:rPr lang="uk-UA" dirty="0" err="1"/>
              <a:t>Это</a:t>
            </a:r>
            <a:r>
              <a:rPr lang="uk-UA" dirty="0"/>
              <a:t> </a:t>
            </a:r>
            <a:r>
              <a:rPr lang="uk-UA" dirty="0" err="1"/>
              <a:t>позволяет</a:t>
            </a:r>
            <a:r>
              <a:rPr lang="uk-UA" dirty="0"/>
              <a:t> </a:t>
            </a:r>
            <a:r>
              <a:rPr lang="uk-UA" dirty="0" err="1"/>
              <a:t>сделать</a:t>
            </a:r>
            <a:endParaRPr lang="uk-UA" dirty="0"/>
          </a:p>
          <a:p>
            <a:r>
              <a:rPr lang="uk-UA" dirty="0"/>
              <a:t>команда </a:t>
            </a:r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rm</a:t>
            </a:r>
            <a:r>
              <a:rPr lang="uk-UA" dirty="0"/>
              <a:t>, </a:t>
            </a:r>
            <a:r>
              <a:rPr lang="uk-UA" dirty="0" err="1"/>
              <a:t>которая</a:t>
            </a:r>
            <a:r>
              <a:rPr lang="uk-UA" dirty="0"/>
              <a:t> </a:t>
            </a:r>
            <a:r>
              <a:rPr lang="uk-UA" dirty="0" err="1"/>
              <a:t>также</a:t>
            </a:r>
            <a:r>
              <a:rPr lang="uk-UA" dirty="0"/>
              <a:t> </a:t>
            </a:r>
            <a:r>
              <a:rPr lang="uk-UA" dirty="0" err="1"/>
              <a:t>удаляет</a:t>
            </a:r>
            <a:r>
              <a:rPr lang="uk-UA" dirty="0"/>
              <a:t> файл </a:t>
            </a:r>
            <a:r>
              <a:rPr lang="uk-UA" dirty="0" err="1"/>
              <a:t>из</a:t>
            </a:r>
            <a:r>
              <a:rPr lang="uk-UA" dirty="0"/>
              <a:t> </a:t>
            </a:r>
            <a:r>
              <a:rPr lang="uk-UA" dirty="0" err="1"/>
              <a:t>вашего</a:t>
            </a:r>
            <a:r>
              <a:rPr lang="uk-UA" dirty="0"/>
              <a:t> </a:t>
            </a:r>
            <a:r>
              <a:rPr lang="uk-UA" dirty="0" err="1"/>
              <a:t>рабочего</a:t>
            </a:r>
            <a:r>
              <a:rPr lang="uk-UA" dirty="0"/>
              <a:t> </a:t>
            </a:r>
            <a:r>
              <a:rPr lang="uk-UA" dirty="0" err="1"/>
              <a:t>каталога</a:t>
            </a:r>
            <a:r>
              <a:rPr lang="uk-UA" dirty="0"/>
              <a:t>, так </a:t>
            </a:r>
            <a:r>
              <a:rPr lang="uk-UA" dirty="0" err="1"/>
              <a:t>что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в</a:t>
            </a:r>
          </a:p>
          <a:p>
            <a:r>
              <a:rPr lang="uk-UA" dirty="0" err="1"/>
              <a:t>следующий</a:t>
            </a:r>
            <a:r>
              <a:rPr lang="uk-UA" dirty="0"/>
              <a:t> раз не увидите его </a:t>
            </a:r>
            <a:r>
              <a:rPr lang="uk-UA" dirty="0" err="1"/>
              <a:t>как</a:t>
            </a:r>
            <a:r>
              <a:rPr lang="uk-UA" dirty="0"/>
              <a:t> «</a:t>
            </a:r>
            <a:r>
              <a:rPr lang="uk-UA" dirty="0" err="1"/>
              <a:t>неотслеживаемый</a:t>
            </a:r>
            <a:r>
              <a:rPr lang="uk-UA" dirty="0"/>
              <a:t>».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860" y="6103221"/>
            <a:ext cx="2066925" cy="352425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365965" y="3280700"/>
            <a:ext cx="567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Другаяполезнаяштука,которуювыможетезахотетьсделать</a:t>
            </a:r>
            <a:r>
              <a:rPr lang="uk-UA" dirty="0"/>
              <a:t>—</a:t>
            </a:r>
            <a:r>
              <a:rPr lang="uk-UA" dirty="0" err="1"/>
              <a:t>этоудалитьфайлизиндекса</a:t>
            </a:r>
            <a:r>
              <a:rPr lang="uk-UA" dirty="0"/>
              <a:t>,</a:t>
            </a:r>
          </a:p>
          <a:p>
            <a:r>
              <a:rPr lang="uk-UA" dirty="0" err="1"/>
              <a:t>оставивегоприэтомввашемрабочемкаталоге</a:t>
            </a:r>
            <a:r>
              <a:rPr lang="uk-UA" dirty="0"/>
              <a:t>.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941" y="4519205"/>
            <a:ext cx="2857500" cy="43815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226799" y="50686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Эта</a:t>
            </a:r>
            <a:r>
              <a:rPr lang="uk-UA" dirty="0"/>
              <a:t> команда </a:t>
            </a:r>
            <a:r>
              <a:rPr lang="uk-UA" dirty="0" err="1"/>
              <a:t>удаляет</a:t>
            </a:r>
            <a:r>
              <a:rPr lang="uk-UA" dirty="0"/>
              <a:t> все </a:t>
            </a:r>
            <a:r>
              <a:rPr lang="uk-UA" dirty="0" err="1"/>
              <a:t>файлы</a:t>
            </a:r>
            <a:r>
              <a:rPr lang="uk-UA" dirty="0"/>
              <a:t>, </a:t>
            </a:r>
            <a:r>
              <a:rPr lang="uk-UA" dirty="0" err="1"/>
              <a:t>которые</a:t>
            </a:r>
            <a:r>
              <a:rPr lang="uk-UA" dirty="0"/>
              <a:t> </a:t>
            </a:r>
            <a:r>
              <a:rPr lang="uk-UA" dirty="0" err="1"/>
              <a:t>имеют</a:t>
            </a:r>
            <a:r>
              <a:rPr lang="uk-UA" dirty="0"/>
              <a:t> </a:t>
            </a:r>
            <a:r>
              <a:rPr lang="uk-UA" dirty="0" err="1"/>
              <a:t>расширение</a:t>
            </a:r>
            <a:r>
              <a:rPr lang="uk-UA" dirty="0"/>
              <a:t> .</a:t>
            </a:r>
            <a:r>
              <a:rPr lang="uk-UA" dirty="0" err="1"/>
              <a:t>log</a:t>
            </a:r>
            <a:r>
              <a:rPr lang="uk-UA" dirty="0"/>
              <a:t> в </a:t>
            </a:r>
            <a:r>
              <a:rPr lang="uk-UA" dirty="0" err="1"/>
              <a:t>каталоге</a:t>
            </a:r>
            <a:r>
              <a:rPr lang="uk-UA" dirty="0"/>
              <a:t> </a:t>
            </a:r>
            <a:r>
              <a:rPr lang="uk-UA" dirty="0" err="1"/>
              <a:t>log</a:t>
            </a:r>
            <a:r>
              <a:rPr lang="uk-UA" dirty="0"/>
              <a:t>/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1300" y="5695300"/>
            <a:ext cx="2124075" cy="381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1741" y="6231854"/>
            <a:ext cx="1314450" cy="38100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4390904" y="6230363"/>
            <a:ext cx="648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Эта</a:t>
            </a:r>
            <a:r>
              <a:rPr lang="uk-UA" dirty="0"/>
              <a:t> команда </a:t>
            </a:r>
            <a:r>
              <a:rPr lang="uk-UA" dirty="0" err="1"/>
              <a:t>удаляет</a:t>
            </a:r>
            <a:r>
              <a:rPr lang="uk-UA" dirty="0"/>
              <a:t> все </a:t>
            </a:r>
            <a:r>
              <a:rPr lang="uk-UA" dirty="0" err="1"/>
              <a:t>файлы</a:t>
            </a:r>
            <a:r>
              <a:rPr lang="uk-UA" dirty="0"/>
              <a:t>, </a:t>
            </a:r>
            <a:r>
              <a:rPr lang="uk-UA" dirty="0" err="1"/>
              <a:t>чьи</a:t>
            </a:r>
            <a:r>
              <a:rPr lang="uk-UA" dirty="0"/>
              <a:t> </a:t>
            </a:r>
            <a:r>
              <a:rPr lang="uk-UA" dirty="0" err="1"/>
              <a:t>имена</a:t>
            </a:r>
            <a:r>
              <a:rPr lang="uk-UA" dirty="0"/>
              <a:t> </a:t>
            </a:r>
            <a:r>
              <a:rPr lang="uk-UA" dirty="0" err="1"/>
              <a:t>заканчиваются</a:t>
            </a:r>
            <a:r>
              <a:rPr lang="uk-UA" dirty="0"/>
              <a:t> на ~</a:t>
            </a:r>
          </a:p>
        </p:txBody>
      </p:sp>
    </p:spTree>
    <p:extLst>
      <p:ext uri="{BB962C8B-B14F-4D97-AF65-F5344CB8AC3E}">
        <p14:creationId xmlns:p14="http://schemas.microsoft.com/office/powerpoint/2010/main" val="14122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8523" y="331317"/>
            <a:ext cx="2383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Перемещение</a:t>
            </a:r>
            <a:r>
              <a:rPr lang="uk-UA" dirty="0"/>
              <a:t> </a:t>
            </a:r>
            <a:r>
              <a:rPr lang="uk-UA" dirty="0" err="1"/>
              <a:t>файлов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49" y="875347"/>
            <a:ext cx="2581275" cy="352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0020" y="1402470"/>
            <a:ext cx="248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uk-UA" dirty="0" smtClean="0"/>
              <a:t>переміщення і перейменування </a:t>
            </a:r>
            <a:r>
              <a:rPr lang="uk-UA" dirty="0" err="1" smtClean="0"/>
              <a:t>файла</a:t>
            </a:r>
            <a:r>
              <a:rPr lang="uk-UA" dirty="0" smtClean="0"/>
              <a:t> – одне і теж.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319071" y="2414550"/>
            <a:ext cx="484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Сам він не відслідковує перейменувань файлів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288682" y="331317"/>
            <a:ext cx="3048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Просмотр</a:t>
            </a:r>
            <a:r>
              <a:rPr lang="uk-UA" dirty="0"/>
              <a:t> </a:t>
            </a:r>
            <a:r>
              <a:rPr lang="uk-UA" dirty="0" err="1"/>
              <a:t>истории</a:t>
            </a:r>
            <a:r>
              <a:rPr lang="uk-UA" dirty="0"/>
              <a:t> </a:t>
            </a:r>
            <a:r>
              <a:rPr lang="uk-UA" dirty="0" err="1"/>
              <a:t>коммитов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680" y="700649"/>
            <a:ext cx="4591050" cy="44577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19071" y="323199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Один </a:t>
            </a:r>
            <a:r>
              <a:rPr lang="uk-UA" dirty="0" err="1"/>
              <a:t>из</a:t>
            </a:r>
            <a:r>
              <a:rPr lang="uk-UA" dirty="0"/>
              <a:t> </a:t>
            </a:r>
            <a:r>
              <a:rPr lang="uk-UA" dirty="0" err="1"/>
              <a:t>наиболее</a:t>
            </a:r>
            <a:r>
              <a:rPr lang="uk-UA" dirty="0"/>
              <a:t> </a:t>
            </a:r>
            <a:r>
              <a:rPr lang="uk-UA" dirty="0" err="1"/>
              <a:t>полезных</a:t>
            </a:r>
            <a:r>
              <a:rPr lang="uk-UA" dirty="0"/>
              <a:t> </a:t>
            </a:r>
            <a:r>
              <a:rPr lang="uk-UA" dirty="0" err="1"/>
              <a:t>параметров</a:t>
            </a:r>
            <a:r>
              <a:rPr lang="uk-UA" dirty="0"/>
              <a:t> — </a:t>
            </a:r>
            <a:r>
              <a:rPr lang="uk-UA" dirty="0" err="1"/>
              <a:t>это</a:t>
            </a:r>
            <a:r>
              <a:rPr lang="uk-UA" dirty="0"/>
              <a:t> -p, </a:t>
            </a:r>
            <a:r>
              <a:rPr lang="uk-UA" dirty="0" err="1"/>
              <a:t>который</a:t>
            </a:r>
            <a:r>
              <a:rPr lang="uk-UA" dirty="0"/>
              <a:t> </a:t>
            </a:r>
            <a:r>
              <a:rPr lang="uk-UA" dirty="0" err="1"/>
              <a:t>показывает</a:t>
            </a:r>
            <a:r>
              <a:rPr lang="uk-UA" dirty="0"/>
              <a:t> дельту (</a:t>
            </a:r>
            <a:r>
              <a:rPr lang="uk-UA" dirty="0" err="1"/>
              <a:t>разницу</a:t>
            </a:r>
            <a:r>
              <a:rPr lang="uk-UA" dirty="0"/>
              <a:t>/</a:t>
            </a:r>
          </a:p>
          <a:p>
            <a:r>
              <a:rPr lang="uk-UA" dirty="0" err="1"/>
              <a:t>diff</a:t>
            </a:r>
            <a:r>
              <a:rPr lang="uk-UA" dirty="0"/>
              <a:t>), </a:t>
            </a:r>
            <a:r>
              <a:rPr lang="uk-UA" dirty="0" err="1"/>
              <a:t>привнесенную</a:t>
            </a:r>
            <a:r>
              <a:rPr lang="uk-UA" dirty="0"/>
              <a:t> </a:t>
            </a:r>
            <a:r>
              <a:rPr lang="uk-UA" dirty="0" err="1"/>
              <a:t>каждым</a:t>
            </a:r>
            <a:r>
              <a:rPr lang="uk-UA" dirty="0"/>
              <a:t> </a:t>
            </a:r>
            <a:r>
              <a:rPr lang="uk-UA" dirty="0" err="1"/>
              <a:t>коммитом</a:t>
            </a:r>
            <a:r>
              <a:rPr lang="uk-UA" dirty="0"/>
              <a:t>.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также</a:t>
            </a:r>
            <a:r>
              <a:rPr lang="uk-UA" dirty="0"/>
              <a:t> можете </a:t>
            </a:r>
            <a:r>
              <a:rPr lang="uk-UA" dirty="0" err="1"/>
              <a:t>использовать</a:t>
            </a:r>
            <a:r>
              <a:rPr lang="uk-UA" dirty="0"/>
              <a:t> -2, </a:t>
            </a:r>
            <a:r>
              <a:rPr lang="uk-UA" dirty="0" err="1"/>
              <a:t>что</a:t>
            </a:r>
            <a:r>
              <a:rPr lang="uk-UA" dirty="0"/>
              <a:t> </a:t>
            </a:r>
            <a:r>
              <a:rPr lang="uk-UA" dirty="0" err="1"/>
              <a:t>ограничит</a:t>
            </a:r>
            <a:endParaRPr lang="uk-UA" dirty="0"/>
          </a:p>
          <a:p>
            <a:r>
              <a:rPr lang="uk-UA" dirty="0" err="1"/>
              <a:t>вывод</a:t>
            </a:r>
            <a:r>
              <a:rPr lang="uk-UA" dirty="0"/>
              <a:t> до 2-х </a:t>
            </a:r>
            <a:r>
              <a:rPr lang="uk-UA" dirty="0" err="1"/>
              <a:t>последних</a:t>
            </a:r>
            <a:r>
              <a:rPr lang="uk-UA" dirty="0"/>
              <a:t> </a:t>
            </a:r>
            <a:r>
              <a:rPr lang="uk-UA" dirty="0" err="1"/>
              <a:t>записей</a:t>
            </a:r>
            <a:r>
              <a:rPr lang="uk-UA" dirty="0"/>
              <a:t>:</a:t>
            </a:r>
          </a:p>
        </p:txBody>
      </p:sp>
      <p:cxnSp>
        <p:nvCxnSpPr>
          <p:cNvPr id="10" name="Скругленная соединительная линия 9"/>
          <p:cNvCxnSpPr>
            <a:endCxn id="6" idx="1"/>
          </p:cNvCxnSpPr>
          <p:nvPr/>
        </p:nvCxnSpPr>
        <p:spPr>
          <a:xfrm rot="5400000" flipH="1" flipV="1">
            <a:off x="4983816" y="927131"/>
            <a:ext cx="2716013" cy="189371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133" y="4812269"/>
            <a:ext cx="1590675" cy="35242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87808" y="54623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, </a:t>
            </a:r>
            <a:r>
              <a:rPr lang="uk-UA" dirty="0" err="1"/>
              <a:t>если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хотите</a:t>
            </a:r>
            <a:r>
              <a:rPr lang="uk-UA" dirty="0"/>
              <a:t> получить </a:t>
            </a:r>
            <a:r>
              <a:rPr lang="uk-UA" dirty="0" err="1"/>
              <a:t>некоторую</a:t>
            </a:r>
            <a:r>
              <a:rPr lang="uk-UA" dirty="0"/>
              <a:t> </a:t>
            </a:r>
            <a:r>
              <a:rPr lang="uk-UA" dirty="0" err="1"/>
              <a:t>краткую</a:t>
            </a:r>
            <a:r>
              <a:rPr lang="uk-UA" dirty="0"/>
              <a:t> статистику по </a:t>
            </a:r>
            <a:r>
              <a:rPr lang="uk-UA" dirty="0" err="1"/>
              <a:t>каждому</a:t>
            </a:r>
            <a:r>
              <a:rPr lang="uk-UA" dirty="0"/>
              <a:t> </a:t>
            </a:r>
            <a:r>
              <a:rPr lang="uk-UA" dirty="0" err="1"/>
              <a:t>коммиту</a:t>
            </a:r>
            <a:r>
              <a:rPr lang="uk-UA" dirty="0"/>
              <a:t>, </a:t>
            </a:r>
            <a:r>
              <a:rPr lang="uk-UA" dirty="0" err="1"/>
              <a:t>вы</a:t>
            </a:r>
            <a:endParaRPr lang="uk-UA" dirty="0"/>
          </a:p>
          <a:p>
            <a:r>
              <a:rPr lang="uk-UA" dirty="0"/>
              <a:t>можете </a:t>
            </a:r>
            <a:r>
              <a:rPr lang="uk-UA" dirty="0" err="1"/>
              <a:t>использовать</a:t>
            </a:r>
            <a:r>
              <a:rPr lang="uk-UA" dirty="0"/>
              <a:t> параметр --</a:t>
            </a:r>
            <a:r>
              <a:rPr lang="uk-UA" dirty="0" err="1"/>
              <a:t>stat</a:t>
            </a:r>
            <a:r>
              <a:rPr lang="uk-UA" dirty="0"/>
              <a:t>: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196" y="6047560"/>
            <a:ext cx="16668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8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5807" y="344379"/>
            <a:ext cx="5480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 --</a:t>
            </a:r>
            <a:r>
              <a:rPr lang="uk-UA" dirty="0" err="1"/>
              <a:t>pretty</a:t>
            </a:r>
            <a:r>
              <a:rPr lang="uk-UA" dirty="0"/>
              <a:t>. Он </a:t>
            </a:r>
            <a:r>
              <a:rPr lang="uk-UA" dirty="0" err="1"/>
              <a:t>позволяет</a:t>
            </a:r>
            <a:r>
              <a:rPr lang="uk-UA" dirty="0"/>
              <a:t> </a:t>
            </a:r>
            <a:r>
              <a:rPr lang="uk-UA" dirty="0" err="1"/>
              <a:t>изменить</a:t>
            </a:r>
            <a:r>
              <a:rPr lang="uk-UA" dirty="0"/>
              <a:t> формат </a:t>
            </a:r>
            <a:r>
              <a:rPr lang="uk-UA" dirty="0" err="1"/>
              <a:t>вывода</a:t>
            </a:r>
            <a:r>
              <a:rPr lang="uk-UA" dirty="0"/>
              <a:t> </a:t>
            </a:r>
            <a:r>
              <a:rPr lang="uk-UA" dirty="0" err="1"/>
              <a:t>лога</a:t>
            </a:r>
            <a:r>
              <a:rPr lang="uk-UA" dirty="0"/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45" y="900521"/>
            <a:ext cx="6629400" cy="10858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38546" y="2173181"/>
            <a:ext cx="6323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dirty="0"/>
              <a:t> </a:t>
            </a:r>
            <a:r>
              <a:rPr lang="uk-UA" b="1" dirty="0" err="1" smtClean="0"/>
              <a:t>oneline</a:t>
            </a:r>
            <a:r>
              <a:rPr lang="uk-UA" b="1" dirty="0" smtClean="0"/>
              <a:t> </a:t>
            </a:r>
            <a:r>
              <a:rPr lang="ru-RU" b="1" dirty="0"/>
              <a:t> </a:t>
            </a:r>
            <a:r>
              <a:rPr lang="ru-RU" dirty="0"/>
              <a:t>выводит каждый</a:t>
            </a:r>
          </a:p>
          <a:p>
            <a:r>
              <a:rPr lang="ru-RU" dirty="0" err="1"/>
              <a:t>коммит</a:t>
            </a:r>
            <a:r>
              <a:rPr lang="ru-RU" dirty="0"/>
              <a:t> в одну строку</a:t>
            </a:r>
            <a:r>
              <a:rPr lang="uk-UA" dirty="0" smtClean="0"/>
              <a:t>, </a:t>
            </a:r>
            <a:r>
              <a:rPr lang="ru-RU" b="1" dirty="0" err="1"/>
              <a:t>short</a:t>
            </a:r>
            <a:r>
              <a:rPr lang="ru-RU" b="1" dirty="0"/>
              <a:t>, </a:t>
            </a:r>
            <a:r>
              <a:rPr lang="ru-RU" b="1" dirty="0" err="1"/>
              <a:t>full</a:t>
            </a:r>
            <a:r>
              <a:rPr lang="ru-RU" dirty="0"/>
              <a:t>, </a:t>
            </a:r>
            <a:r>
              <a:rPr lang="ru-RU" b="1" dirty="0"/>
              <a:t>и </a:t>
            </a:r>
            <a:r>
              <a:rPr lang="ru-RU" b="1" dirty="0" err="1"/>
              <a:t>fuller</a:t>
            </a:r>
            <a:r>
              <a:rPr lang="ru-RU" dirty="0"/>
              <a:t>, практически не меняя </a:t>
            </a:r>
            <a:r>
              <a:rPr lang="ru-RU" dirty="0" smtClean="0"/>
              <a:t>формат вывода</a:t>
            </a:r>
            <a:r>
              <a:rPr lang="ru-RU" dirty="0"/>
              <a:t>, позволяют выводить меньше или больше деталей соответственно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38545" y="3560320"/>
            <a:ext cx="58140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dirty="0" err="1"/>
              <a:t>format</a:t>
            </a:r>
            <a:r>
              <a:rPr lang="uk-UA" dirty="0" err="1"/>
              <a:t>,которыйпозволяетвамполностьюсоздать</a:t>
            </a:r>
            <a:endParaRPr lang="uk-UA" dirty="0"/>
          </a:p>
          <a:p>
            <a:r>
              <a:rPr lang="uk-UA" dirty="0" err="1"/>
              <a:t>собственныйформатвыводалога</a:t>
            </a:r>
            <a:r>
              <a:rPr lang="uk-UA" dirty="0"/>
              <a:t>. </a:t>
            </a:r>
            <a:r>
              <a:rPr lang="uk-UA" dirty="0" err="1"/>
              <a:t>Этоособеннополезно,когдавысоздаетеотчетыдляавтоматического</a:t>
            </a:r>
            <a:endParaRPr lang="uk-UA" dirty="0"/>
          </a:p>
          <a:p>
            <a:r>
              <a:rPr lang="uk-UA" dirty="0" err="1"/>
              <a:t>разбора</a:t>
            </a:r>
            <a:r>
              <a:rPr lang="uk-UA" dirty="0"/>
              <a:t>(</a:t>
            </a:r>
            <a:r>
              <a:rPr lang="uk-UA" dirty="0" err="1"/>
              <a:t>парсинга</a:t>
            </a:r>
            <a:r>
              <a:rPr lang="uk-UA" dirty="0"/>
              <a:t>) — </a:t>
            </a:r>
            <a:r>
              <a:rPr lang="uk-UA" dirty="0" err="1"/>
              <a:t>поскольку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явно </a:t>
            </a:r>
            <a:r>
              <a:rPr lang="uk-UA" dirty="0" err="1"/>
              <a:t>задаете</a:t>
            </a:r>
            <a:r>
              <a:rPr lang="uk-UA" dirty="0"/>
              <a:t> формат и </a:t>
            </a:r>
            <a:r>
              <a:rPr lang="uk-UA" dirty="0" err="1"/>
              <a:t>уверены</a:t>
            </a:r>
            <a:r>
              <a:rPr lang="uk-UA" dirty="0"/>
              <a:t> в том, </a:t>
            </a:r>
            <a:r>
              <a:rPr lang="uk-UA" dirty="0" err="1"/>
              <a:t>что</a:t>
            </a:r>
            <a:r>
              <a:rPr lang="uk-UA" dirty="0"/>
              <a:t> он не </a:t>
            </a:r>
            <a:r>
              <a:rPr lang="uk-UA" dirty="0" err="1"/>
              <a:t>будет</a:t>
            </a:r>
            <a:endParaRPr lang="uk-UA" dirty="0"/>
          </a:p>
          <a:p>
            <a:r>
              <a:rPr lang="uk-UA" dirty="0" err="1"/>
              <a:t>изменяться</a:t>
            </a:r>
            <a:r>
              <a:rPr lang="uk-UA" dirty="0"/>
              <a:t> при </a:t>
            </a:r>
            <a:r>
              <a:rPr lang="uk-UA" dirty="0" err="1"/>
              <a:t>обновлениях</a:t>
            </a:r>
            <a:r>
              <a:rPr lang="uk-UA" dirty="0"/>
              <a:t> </a:t>
            </a:r>
            <a:r>
              <a:rPr lang="uk-UA" dirty="0" err="1"/>
              <a:t>Git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63" y="5778455"/>
            <a:ext cx="4286250" cy="381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418" y="2773345"/>
            <a:ext cx="5457825" cy="391477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042442" y="150784"/>
            <a:ext cx="49921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 в </a:t>
            </a:r>
            <a:r>
              <a:rPr lang="uk-UA" dirty="0" err="1"/>
              <a:t>чём</a:t>
            </a:r>
            <a:r>
              <a:rPr lang="uk-UA" dirty="0"/>
              <a:t> же </a:t>
            </a:r>
            <a:r>
              <a:rPr lang="uk-UA" dirty="0" err="1"/>
              <a:t>разница</a:t>
            </a:r>
            <a:r>
              <a:rPr lang="uk-UA" dirty="0"/>
              <a:t> </a:t>
            </a:r>
            <a:r>
              <a:rPr lang="uk-UA" dirty="0" err="1"/>
              <a:t>между</a:t>
            </a:r>
            <a:r>
              <a:rPr lang="uk-UA" dirty="0"/>
              <a:t> </a:t>
            </a:r>
            <a:r>
              <a:rPr lang="uk-UA" b="1" dirty="0"/>
              <a:t>автором и </a:t>
            </a:r>
            <a:r>
              <a:rPr lang="uk-UA" b="1" dirty="0" err="1"/>
              <a:t>коммитером</a:t>
            </a:r>
            <a:r>
              <a:rPr lang="uk-UA" dirty="0"/>
              <a:t>. </a:t>
            </a:r>
            <a:r>
              <a:rPr lang="uk-UA" b="1" dirty="0"/>
              <a:t>Автор</a:t>
            </a:r>
            <a:r>
              <a:rPr lang="uk-UA" dirty="0"/>
              <a:t> — </a:t>
            </a:r>
            <a:r>
              <a:rPr lang="uk-UA" dirty="0" err="1"/>
              <a:t>это</a:t>
            </a:r>
            <a:endParaRPr lang="uk-UA" dirty="0"/>
          </a:p>
          <a:p>
            <a:r>
              <a:rPr lang="uk-UA" dirty="0" err="1" smtClean="0"/>
              <a:t>человек,изначальносделавшийработу,тогдакак</a:t>
            </a:r>
            <a:r>
              <a:rPr lang="uk-UA" dirty="0" smtClean="0"/>
              <a:t> </a:t>
            </a:r>
            <a:r>
              <a:rPr lang="uk-UA" b="1" dirty="0" err="1" smtClean="0"/>
              <a:t>коммитер</a:t>
            </a:r>
            <a:r>
              <a:rPr lang="uk-UA" dirty="0" smtClean="0"/>
              <a:t>—</a:t>
            </a:r>
            <a:r>
              <a:rPr lang="uk-UA" dirty="0" err="1" smtClean="0"/>
              <a:t>эточеловек,которыйпоследним</a:t>
            </a:r>
            <a:endParaRPr lang="uk-UA" dirty="0"/>
          </a:p>
          <a:p>
            <a:r>
              <a:rPr lang="uk-UA" dirty="0" err="1"/>
              <a:t>применил</a:t>
            </a:r>
            <a:r>
              <a:rPr lang="uk-UA" dirty="0"/>
              <a:t> </a:t>
            </a:r>
            <a:r>
              <a:rPr lang="uk-UA" dirty="0" err="1"/>
              <a:t>эту</a:t>
            </a:r>
            <a:r>
              <a:rPr lang="uk-UA" dirty="0"/>
              <a:t> </a:t>
            </a:r>
            <a:r>
              <a:rPr lang="uk-UA" dirty="0" err="1"/>
              <a:t>работу</a:t>
            </a:r>
            <a:r>
              <a:rPr lang="uk-UA" dirty="0"/>
              <a:t>. Так </a:t>
            </a:r>
            <a:r>
              <a:rPr lang="uk-UA" dirty="0" err="1"/>
              <a:t>что</a:t>
            </a:r>
            <a:r>
              <a:rPr lang="uk-UA" dirty="0"/>
              <a:t> </a:t>
            </a:r>
            <a:r>
              <a:rPr lang="uk-UA" dirty="0" err="1"/>
              <a:t>если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послали </a:t>
            </a:r>
            <a:r>
              <a:rPr lang="uk-UA" dirty="0" err="1"/>
              <a:t>патч</a:t>
            </a:r>
            <a:r>
              <a:rPr lang="uk-UA" dirty="0"/>
              <a:t> (</a:t>
            </a:r>
            <a:r>
              <a:rPr lang="uk-UA" dirty="0" err="1"/>
              <a:t>заплатку</a:t>
            </a:r>
            <a:r>
              <a:rPr lang="uk-UA" dirty="0"/>
              <a:t>) в проект и один </a:t>
            </a:r>
            <a:r>
              <a:rPr lang="uk-UA" dirty="0" err="1"/>
              <a:t>из</a:t>
            </a:r>
            <a:r>
              <a:rPr lang="uk-UA" dirty="0"/>
              <a:t> </a:t>
            </a:r>
            <a:r>
              <a:rPr lang="uk-UA" dirty="0" err="1"/>
              <a:t>основных</a:t>
            </a:r>
            <a:endParaRPr lang="uk-UA" dirty="0"/>
          </a:p>
          <a:p>
            <a:r>
              <a:rPr lang="uk-UA" dirty="0" err="1"/>
              <a:t>разработчиков</a:t>
            </a:r>
            <a:r>
              <a:rPr lang="uk-UA" dirty="0"/>
              <a:t> </a:t>
            </a:r>
            <a:r>
              <a:rPr lang="uk-UA" dirty="0" err="1"/>
              <a:t>применил</a:t>
            </a:r>
            <a:r>
              <a:rPr lang="uk-UA" dirty="0"/>
              <a:t> </a:t>
            </a:r>
            <a:r>
              <a:rPr lang="uk-UA" dirty="0" err="1"/>
              <a:t>этот</a:t>
            </a:r>
            <a:r>
              <a:rPr lang="uk-UA" dirty="0"/>
              <a:t> </a:t>
            </a:r>
            <a:r>
              <a:rPr lang="uk-UA" dirty="0" err="1"/>
              <a:t>патч</a:t>
            </a:r>
            <a:r>
              <a:rPr lang="uk-UA" dirty="0"/>
              <a:t>,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оба</a:t>
            </a:r>
            <a:r>
              <a:rPr lang="uk-UA" dirty="0"/>
              <a:t> не будете </a:t>
            </a:r>
            <a:r>
              <a:rPr lang="uk-UA" dirty="0" err="1"/>
              <a:t>забыты</a:t>
            </a:r>
            <a:r>
              <a:rPr lang="uk-UA" dirty="0"/>
              <a:t> —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как</a:t>
            </a:r>
            <a:r>
              <a:rPr lang="uk-UA" dirty="0"/>
              <a:t> автор, а </a:t>
            </a:r>
            <a:r>
              <a:rPr lang="uk-UA" dirty="0" err="1"/>
              <a:t>разработчик</a:t>
            </a:r>
            <a:endParaRPr lang="uk-UA" dirty="0"/>
          </a:p>
          <a:p>
            <a:r>
              <a:rPr lang="uk-UA" dirty="0" err="1"/>
              <a:t>как</a:t>
            </a:r>
            <a:r>
              <a:rPr lang="uk-UA" dirty="0"/>
              <a:t> </a:t>
            </a:r>
            <a:r>
              <a:rPr lang="uk-UA" dirty="0" err="1"/>
              <a:t>коммитер</a:t>
            </a:r>
            <a:r>
              <a:rPr lang="uk-UA" dirty="0"/>
              <a:t>. </a:t>
            </a:r>
          </a:p>
        </p:txBody>
      </p:sp>
      <p:cxnSp>
        <p:nvCxnSpPr>
          <p:cNvPr id="21" name="Скругленная соединительная линия 20"/>
          <p:cNvCxnSpPr/>
          <p:nvPr/>
        </p:nvCxnSpPr>
        <p:spPr>
          <a:xfrm>
            <a:off x="8216537" y="5591645"/>
            <a:ext cx="3818095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кругленная соединительная линия 22"/>
          <p:cNvCxnSpPr/>
          <p:nvPr/>
        </p:nvCxnSpPr>
        <p:spPr>
          <a:xfrm rot="16200000" flipV="1">
            <a:off x="9456926" y="3015277"/>
            <a:ext cx="5025361" cy="5289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кругленная соединительная линия 29"/>
          <p:cNvCxnSpPr/>
          <p:nvPr/>
        </p:nvCxnSpPr>
        <p:spPr>
          <a:xfrm rot="10800000" flipV="1">
            <a:off x="9901646" y="529045"/>
            <a:ext cx="1990842" cy="18466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78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54900" y="448380"/>
            <a:ext cx="438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Локальные</a:t>
            </a:r>
            <a:r>
              <a:rPr lang="uk-UA" dirty="0" smtClean="0"/>
              <a:t> </a:t>
            </a:r>
            <a:r>
              <a:rPr lang="uk-UA" dirty="0" err="1" smtClean="0"/>
              <a:t>системы</a:t>
            </a:r>
            <a:r>
              <a:rPr lang="uk-UA" dirty="0" smtClean="0"/>
              <a:t> </a:t>
            </a:r>
            <a:r>
              <a:rPr lang="uk-UA" dirty="0" err="1" smtClean="0"/>
              <a:t>управления</a:t>
            </a:r>
            <a:r>
              <a:rPr lang="uk-UA" dirty="0" smtClean="0"/>
              <a:t> </a:t>
            </a:r>
            <a:r>
              <a:rPr lang="uk-UA" dirty="0" err="1" smtClean="0"/>
              <a:t>версиями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15" y="975946"/>
            <a:ext cx="4638675" cy="43434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404339" y="44838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Одной из наиболее популярных СУВ данного типа является </a:t>
            </a:r>
            <a:r>
              <a:rPr lang="ru-RU" dirty="0" err="1" smtClean="0"/>
              <a:t>rcs</a:t>
            </a:r>
            <a:r>
              <a:rPr lang="ru-RU" dirty="0" smtClean="0"/>
              <a:t>, которая до сих пор устанавливается на многие компьютеры. Даже в современной операционной системе </a:t>
            </a:r>
            <a:r>
              <a:rPr lang="ru-RU" dirty="0" err="1" smtClean="0"/>
              <a:t>Mac</a:t>
            </a:r>
            <a:r>
              <a:rPr lang="ru-RU" dirty="0" smtClean="0"/>
              <a:t> OS X утилита </a:t>
            </a:r>
            <a:r>
              <a:rPr lang="ru-RU" dirty="0" err="1" smtClean="0"/>
              <a:t>rcs</a:t>
            </a:r>
            <a:r>
              <a:rPr lang="ru-RU" dirty="0" smtClean="0"/>
              <a:t> устанавливается вместе с </a:t>
            </a:r>
            <a:r>
              <a:rPr lang="ru-RU" dirty="0" err="1" smtClean="0"/>
              <a:t>Developer</a:t>
            </a:r>
            <a:r>
              <a:rPr lang="ru-RU" dirty="0" smtClean="0"/>
              <a:t> </a:t>
            </a:r>
            <a:r>
              <a:rPr lang="ru-RU" dirty="0" err="1" smtClean="0"/>
              <a:t>Tools</a:t>
            </a:r>
            <a:r>
              <a:rPr lang="ru-RU" dirty="0" smtClean="0"/>
              <a:t>. Эта утилита основана на работе с наборами </a:t>
            </a:r>
            <a:r>
              <a:rPr lang="ru-RU" dirty="0" err="1" smtClean="0"/>
              <a:t>патчей</a:t>
            </a:r>
            <a:r>
              <a:rPr lang="ru-RU" dirty="0" smtClean="0"/>
              <a:t> между парами изменений (</a:t>
            </a:r>
            <a:r>
              <a:rPr lang="ru-RU" dirty="0" err="1" smtClean="0"/>
              <a:t>патч</a:t>
            </a:r>
            <a:r>
              <a:rPr lang="ru-RU" dirty="0" smtClean="0"/>
              <a:t> — файл, описывающий различие между файлами), которые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04339" y="247970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хранятся в специальном формате на диске. Это позволяет пересоздать любой файл на любой момент времени, последовательно накладывая </a:t>
            </a:r>
            <a:r>
              <a:rPr lang="ru-RU" dirty="0" err="1" smtClean="0"/>
              <a:t>патчи</a:t>
            </a:r>
            <a:r>
              <a:rPr lang="ru-RU" dirty="0" smtClean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097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44880" y="519389"/>
            <a:ext cx="21510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показывающий</a:t>
            </a:r>
            <a:r>
              <a:rPr lang="uk-UA" dirty="0"/>
              <a:t> </a:t>
            </a:r>
            <a:r>
              <a:rPr lang="uk-UA" dirty="0" err="1"/>
              <a:t>историю</a:t>
            </a:r>
            <a:r>
              <a:rPr lang="uk-UA" dirty="0"/>
              <a:t> </a:t>
            </a:r>
            <a:r>
              <a:rPr lang="uk-UA" dirty="0" err="1"/>
              <a:t>ветвлений</a:t>
            </a:r>
            <a:endParaRPr lang="uk-UA" dirty="0"/>
          </a:p>
          <a:p>
            <a:r>
              <a:rPr lang="uk-UA" dirty="0"/>
              <a:t>и </a:t>
            </a:r>
            <a:r>
              <a:rPr lang="uk-UA" dirty="0" err="1"/>
              <a:t>слияний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21920" y="334723"/>
            <a:ext cx="1079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log</a:t>
            </a:r>
            <a:r>
              <a:rPr lang="uk-UA" dirty="0"/>
              <a:t> — --</a:t>
            </a:r>
          </a:p>
          <a:p>
            <a:r>
              <a:rPr lang="uk-UA" dirty="0" err="1"/>
              <a:t>graph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51" y="261696"/>
            <a:ext cx="5543822" cy="2642382"/>
          </a:xfrm>
          <a:prstGeom prst="rect">
            <a:avLst/>
          </a:prstGeom>
        </p:spPr>
      </p:pic>
      <p:sp>
        <p:nvSpPr>
          <p:cNvPr id="5" name="Полилиния 4"/>
          <p:cNvSpPr/>
          <p:nvPr/>
        </p:nvSpPr>
        <p:spPr>
          <a:xfrm>
            <a:off x="6426925" y="261696"/>
            <a:ext cx="666206" cy="365760"/>
          </a:xfrm>
          <a:custGeom>
            <a:avLst/>
            <a:gdLst>
              <a:gd name="connsiteX0" fmla="*/ 627017 w 666206"/>
              <a:gd name="connsiteY0" fmla="*/ 52252 h 365760"/>
              <a:gd name="connsiteX1" fmla="*/ 561703 w 666206"/>
              <a:gd name="connsiteY1" fmla="*/ 26126 h 365760"/>
              <a:gd name="connsiteX2" fmla="*/ 483326 w 666206"/>
              <a:gd name="connsiteY2" fmla="*/ 0 h 365760"/>
              <a:gd name="connsiteX3" fmla="*/ 248194 w 666206"/>
              <a:gd name="connsiteY3" fmla="*/ 26126 h 365760"/>
              <a:gd name="connsiteX4" fmla="*/ 209006 w 666206"/>
              <a:gd name="connsiteY4" fmla="*/ 39189 h 365760"/>
              <a:gd name="connsiteX5" fmla="*/ 169817 w 666206"/>
              <a:gd name="connsiteY5" fmla="*/ 65314 h 365760"/>
              <a:gd name="connsiteX6" fmla="*/ 52251 w 666206"/>
              <a:gd name="connsiteY6" fmla="*/ 117566 h 365760"/>
              <a:gd name="connsiteX7" fmla="*/ 26126 w 666206"/>
              <a:gd name="connsiteY7" fmla="*/ 156754 h 365760"/>
              <a:gd name="connsiteX8" fmla="*/ 0 w 666206"/>
              <a:gd name="connsiteY8" fmla="*/ 235132 h 365760"/>
              <a:gd name="connsiteX9" fmla="*/ 65314 w 666206"/>
              <a:gd name="connsiteY9" fmla="*/ 339634 h 365760"/>
              <a:gd name="connsiteX10" fmla="*/ 143691 w 666206"/>
              <a:gd name="connsiteY10" fmla="*/ 365760 h 365760"/>
              <a:gd name="connsiteX11" fmla="*/ 561703 w 666206"/>
              <a:gd name="connsiteY11" fmla="*/ 352697 h 365760"/>
              <a:gd name="connsiteX12" fmla="*/ 600891 w 666206"/>
              <a:gd name="connsiteY12" fmla="*/ 339634 h 365760"/>
              <a:gd name="connsiteX13" fmla="*/ 666206 w 666206"/>
              <a:gd name="connsiteY13" fmla="*/ 222069 h 365760"/>
              <a:gd name="connsiteX14" fmla="*/ 653143 w 666206"/>
              <a:gd name="connsiteY14" fmla="*/ 104503 h 365760"/>
              <a:gd name="connsiteX15" fmla="*/ 522514 w 666206"/>
              <a:gd name="connsiteY15" fmla="*/ 52252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6206" h="365760">
                <a:moveTo>
                  <a:pt x="627017" y="52252"/>
                </a:moveTo>
                <a:cubicBezTo>
                  <a:pt x="605246" y="43543"/>
                  <a:pt x="583740" y="34139"/>
                  <a:pt x="561703" y="26126"/>
                </a:cubicBezTo>
                <a:cubicBezTo>
                  <a:pt x="535822" y="16715"/>
                  <a:pt x="483326" y="0"/>
                  <a:pt x="483326" y="0"/>
                </a:cubicBezTo>
                <a:cubicBezTo>
                  <a:pt x="380746" y="7891"/>
                  <a:pt x="334227" y="4618"/>
                  <a:pt x="248194" y="26126"/>
                </a:cubicBezTo>
                <a:cubicBezTo>
                  <a:pt x="234836" y="29466"/>
                  <a:pt x="221322" y="33031"/>
                  <a:pt x="209006" y="39189"/>
                </a:cubicBezTo>
                <a:cubicBezTo>
                  <a:pt x="194964" y="46210"/>
                  <a:pt x="184163" y="58938"/>
                  <a:pt x="169817" y="65314"/>
                </a:cubicBezTo>
                <a:cubicBezTo>
                  <a:pt x="29915" y="127492"/>
                  <a:pt x="140938" y="58442"/>
                  <a:pt x="52251" y="117566"/>
                </a:cubicBezTo>
                <a:cubicBezTo>
                  <a:pt x="43543" y="130629"/>
                  <a:pt x="32502" y="142408"/>
                  <a:pt x="26126" y="156754"/>
                </a:cubicBezTo>
                <a:cubicBezTo>
                  <a:pt x="14941" y="181920"/>
                  <a:pt x="0" y="235132"/>
                  <a:pt x="0" y="235132"/>
                </a:cubicBezTo>
                <a:cubicBezTo>
                  <a:pt x="21618" y="299986"/>
                  <a:pt x="8612" y="314433"/>
                  <a:pt x="65314" y="339634"/>
                </a:cubicBezTo>
                <a:cubicBezTo>
                  <a:pt x="90479" y="350819"/>
                  <a:pt x="143691" y="365760"/>
                  <a:pt x="143691" y="365760"/>
                </a:cubicBezTo>
                <a:cubicBezTo>
                  <a:pt x="283028" y="361406"/>
                  <a:pt x="422525" y="360650"/>
                  <a:pt x="561703" y="352697"/>
                </a:cubicBezTo>
                <a:cubicBezTo>
                  <a:pt x="575450" y="351911"/>
                  <a:pt x="591155" y="349370"/>
                  <a:pt x="600891" y="339634"/>
                </a:cubicBezTo>
                <a:cubicBezTo>
                  <a:pt x="645808" y="294717"/>
                  <a:pt x="649779" y="271348"/>
                  <a:pt x="666206" y="222069"/>
                </a:cubicBezTo>
                <a:cubicBezTo>
                  <a:pt x="661852" y="182880"/>
                  <a:pt x="671837" y="139220"/>
                  <a:pt x="653143" y="104503"/>
                </a:cubicBezTo>
                <a:cubicBezTo>
                  <a:pt x="619806" y="42591"/>
                  <a:pt x="573142" y="52252"/>
                  <a:pt x="522514" y="522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67" y="3313482"/>
            <a:ext cx="8755040" cy="290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0358" y="344380"/>
            <a:ext cx="7314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Ограничение</a:t>
            </a:r>
            <a:r>
              <a:rPr lang="uk-UA" dirty="0"/>
              <a:t> </a:t>
            </a:r>
            <a:r>
              <a:rPr lang="uk-UA" dirty="0" err="1"/>
              <a:t>вывода</a:t>
            </a:r>
            <a:r>
              <a:rPr lang="uk-UA" dirty="0"/>
              <a:t> </a:t>
            </a:r>
            <a:r>
              <a:rPr lang="uk-UA" dirty="0" err="1"/>
              <a:t>команды</a:t>
            </a:r>
            <a:r>
              <a:rPr lang="uk-UA" dirty="0"/>
              <a:t> </a:t>
            </a:r>
            <a:r>
              <a:rPr lang="uk-UA" dirty="0" err="1" smtClean="0"/>
              <a:t>log</a:t>
            </a:r>
            <a:r>
              <a:rPr lang="uk-UA" dirty="0" smtClean="0"/>
              <a:t>(якщо не треба </a:t>
            </a:r>
            <a:r>
              <a:rPr lang="uk-UA" dirty="0" err="1" smtClean="0"/>
              <a:t>всьо</a:t>
            </a:r>
            <a:r>
              <a:rPr lang="uk-UA" dirty="0" smtClean="0"/>
              <a:t> </a:t>
            </a:r>
            <a:r>
              <a:rPr lang="uk-UA" dirty="0" err="1" smtClean="0"/>
              <a:t>підрят</a:t>
            </a:r>
            <a:r>
              <a:rPr lang="uk-UA" dirty="0" smtClean="0"/>
              <a:t> виводити )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58" y="985701"/>
            <a:ext cx="2428875" cy="4191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259233" y="943136"/>
            <a:ext cx="4748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 команда </a:t>
            </a:r>
            <a:r>
              <a:rPr lang="uk-UA" dirty="0" err="1"/>
              <a:t>выдаёт</a:t>
            </a:r>
            <a:r>
              <a:rPr lang="uk-UA" dirty="0"/>
              <a:t> список </a:t>
            </a:r>
            <a:r>
              <a:rPr lang="uk-UA" dirty="0" err="1"/>
              <a:t>коммитов</a:t>
            </a:r>
            <a:r>
              <a:rPr lang="uk-UA" dirty="0"/>
              <a:t>, </a:t>
            </a:r>
            <a:r>
              <a:rPr lang="uk-UA" dirty="0" err="1"/>
              <a:t>сделанных</a:t>
            </a:r>
            <a:r>
              <a:rPr lang="uk-UA" dirty="0"/>
              <a:t> за </a:t>
            </a:r>
            <a:r>
              <a:rPr lang="uk-UA" dirty="0" err="1" smtClean="0"/>
              <a:t>последние</a:t>
            </a:r>
            <a:r>
              <a:rPr lang="uk-UA" dirty="0" smtClean="0"/>
              <a:t> </a:t>
            </a:r>
            <a:r>
              <a:rPr lang="uk-UA" dirty="0" err="1" smtClean="0"/>
              <a:t>две</a:t>
            </a:r>
            <a:r>
              <a:rPr lang="uk-UA" dirty="0" smtClean="0"/>
              <a:t> </a:t>
            </a:r>
            <a:r>
              <a:rPr lang="uk-UA" dirty="0" err="1" smtClean="0"/>
              <a:t>недели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0358" y="19693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 smtClean="0"/>
              <a:t>Использование</a:t>
            </a:r>
            <a:r>
              <a:rPr lang="uk-UA" dirty="0" smtClean="0"/>
              <a:t> </a:t>
            </a:r>
            <a:r>
              <a:rPr lang="uk-UA" dirty="0" err="1" smtClean="0"/>
              <a:t>графического</a:t>
            </a:r>
            <a:r>
              <a:rPr lang="uk-UA" dirty="0" smtClean="0"/>
              <a:t> </a:t>
            </a:r>
            <a:r>
              <a:rPr lang="uk-UA" dirty="0" err="1" smtClean="0"/>
              <a:t>интерфейса</a:t>
            </a:r>
            <a:r>
              <a:rPr lang="uk-UA" dirty="0" smtClean="0"/>
              <a:t> для </a:t>
            </a:r>
            <a:r>
              <a:rPr lang="uk-UA" dirty="0" err="1" smtClean="0"/>
              <a:t>визуализации</a:t>
            </a:r>
            <a:endParaRPr lang="uk-UA" dirty="0" smtClean="0"/>
          </a:p>
          <a:p>
            <a:r>
              <a:rPr lang="uk-UA" dirty="0" err="1" smtClean="0"/>
              <a:t>истории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96048" y="2626264"/>
            <a:ext cx="169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Программу</a:t>
            </a:r>
            <a:r>
              <a:rPr lang="uk-UA" dirty="0" smtClean="0"/>
              <a:t> </a:t>
            </a:r>
            <a:r>
              <a:rPr lang="uk-UA" b="1" dirty="0" err="1" smtClean="0"/>
              <a:t>gitk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362312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93245" y="501134"/>
            <a:ext cx="8155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Отмена</a:t>
            </a:r>
            <a:r>
              <a:rPr lang="uk-UA" dirty="0"/>
              <a:t> </a:t>
            </a:r>
            <a:r>
              <a:rPr lang="uk-UA" dirty="0" err="1" smtClean="0"/>
              <a:t>изменений</a:t>
            </a:r>
            <a:r>
              <a:rPr lang="uk-UA" dirty="0" smtClean="0"/>
              <a:t> (Забувся, хочу поміняти останній </a:t>
            </a:r>
            <a:r>
              <a:rPr lang="uk-UA" dirty="0" err="1" smtClean="0"/>
              <a:t>комміт</a:t>
            </a:r>
            <a:r>
              <a:rPr lang="uk-UA" dirty="0" smtClean="0"/>
              <a:t> (ще </a:t>
            </a:r>
            <a:r>
              <a:rPr lang="uk-UA" dirty="0" err="1" smtClean="0"/>
              <a:t>шось</a:t>
            </a:r>
            <a:r>
              <a:rPr lang="uk-UA" dirty="0" smtClean="0"/>
              <a:t> </a:t>
            </a:r>
            <a:r>
              <a:rPr lang="uk-UA" dirty="0" err="1" smtClean="0"/>
              <a:t>доіндексувати</a:t>
            </a:r>
            <a:r>
              <a:rPr lang="uk-UA" dirty="0" smtClean="0"/>
              <a:t> чи змінити коментар…)) роблю то що хотів і потім це - 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847" y="1260021"/>
            <a:ext cx="2038350" cy="4191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380005" y="2133991"/>
            <a:ext cx="5569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Отмена</a:t>
            </a:r>
            <a:r>
              <a:rPr lang="uk-UA" dirty="0"/>
              <a:t> </a:t>
            </a:r>
            <a:r>
              <a:rPr lang="uk-UA" dirty="0" err="1"/>
              <a:t>индексации</a:t>
            </a:r>
            <a:r>
              <a:rPr lang="uk-UA" dirty="0"/>
              <a:t> </a:t>
            </a:r>
            <a:r>
              <a:rPr lang="uk-UA" dirty="0" err="1" smtClean="0"/>
              <a:t>файла</a:t>
            </a:r>
            <a:r>
              <a:rPr lang="uk-UA" dirty="0" smtClean="0"/>
              <a:t> (</a:t>
            </a:r>
            <a:r>
              <a:rPr lang="uk-UA" dirty="0" err="1" smtClean="0"/>
              <a:t>проіндексував</a:t>
            </a:r>
            <a:r>
              <a:rPr lang="uk-UA" dirty="0" smtClean="0"/>
              <a:t> не ті файли)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40" y="2665647"/>
            <a:ext cx="2895600" cy="304800"/>
          </a:xfrm>
          <a:prstGeom prst="rect">
            <a:avLst/>
          </a:prstGeom>
        </p:spPr>
      </p:pic>
      <p:sp>
        <p:nvSpPr>
          <p:cNvPr id="6" name="Полилиния 5"/>
          <p:cNvSpPr/>
          <p:nvPr/>
        </p:nvSpPr>
        <p:spPr>
          <a:xfrm>
            <a:off x="4101737" y="2599509"/>
            <a:ext cx="1293223" cy="431074"/>
          </a:xfrm>
          <a:custGeom>
            <a:avLst/>
            <a:gdLst>
              <a:gd name="connsiteX0" fmla="*/ 1227909 w 1293223"/>
              <a:gd name="connsiteY0" fmla="*/ 91440 h 431074"/>
              <a:gd name="connsiteX1" fmla="*/ 1162594 w 1293223"/>
              <a:gd name="connsiteY1" fmla="*/ 78377 h 431074"/>
              <a:gd name="connsiteX2" fmla="*/ 992777 w 1293223"/>
              <a:gd name="connsiteY2" fmla="*/ 39188 h 431074"/>
              <a:gd name="connsiteX3" fmla="*/ 901337 w 1293223"/>
              <a:gd name="connsiteY3" fmla="*/ 26125 h 431074"/>
              <a:gd name="connsiteX4" fmla="*/ 809897 w 1293223"/>
              <a:gd name="connsiteY4" fmla="*/ 0 h 431074"/>
              <a:gd name="connsiteX5" fmla="*/ 470263 w 1293223"/>
              <a:gd name="connsiteY5" fmla="*/ 13062 h 431074"/>
              <a:gd name="connsiteX6" fmla="*/ 431074 w 1293223"/>
              <a:gd name="connsiteY6" fmla="*/ 26125 h 431074"/>
              <a:gd name="connsiteX7" fmla="*/ 378823 w 1293223"/>
              <a:gd name="connsiteY7" fmla="*/ 39188 h 431074"/>
              <a:gd name="connsiteX8" fmla="*/ 339634 w 1293223"/>
              <a:gd name="connsiteY8" fmla="*/ 52251 h 431074"/>
              <a:gd name="connsiteX9" fmla="*/ 182880 w 1293223"/>
              <a:gd name="connsiteY9" fmla="*/ 65314 h 431074"/>
              <a:gd name="connsiteX10" fmla="*/ 39189 w 1293223"/>
              <a:gd name="connsiteY10" fmla="*/ 91440 h 431074"/>
              <a:gd name="connsiteX11" fmla="*/ 0 w 1293223"/>
              <a:gd name="connsiteY11" fmla="*/ 222068 h 431074"/>
              <a:gd name="connsiteX12" fmla="*/ 52252 w 1293223"/>
              <a:gd name="connsiteY12" fmla="*/ 352697 h 431074"/>
              <a:gd name="connsiteX13" fmla="*/ 78377 w 1293223"/>
              <a:gd name="connsiteY13" fmla="*/ 391885 h 431074"/>
              <a:gd name="connsiteX14" fmla="*/ 156754 w 1293223"/>
              <a:gd name="connsiteY14" fmla="*/ 418011 h 431074"/>
              <a:gd name="connsiteX15" fmla="*/ 195943 w 1293223"/>
              <a:gd name="connsiteY15" fmla="*/ 431074 h 431074"/>
              <a:gd name="connsiteX16" fmla="*/ 431074 w 1293223"/>
              <a:gd name="connsiteY16" fmla="*/ 378822 h 431074"/>
              <a:gd name="connsiteX17" fmla="*/ 561703 w 1293223"/>
              <a:gd name="connsiteY17" fmla="*/ 365760 h 431074"/>
              <a:gd name="connsiteX18" fmla="*/ 757646 w 1293223"/>
              <a:gd name="connsiteY18" fmla="*/ 339634 h 431074"/>
              <a:gd name="connsiteX19" fmla="*/ 862149 w 1293223"/>
              <a:gd name="connsiteY19" fmla="*/ 313508 h 431074"/>
              <a:gd name="connsiteX20" fmla="*/ 1097280 w 1293223"/>
              <a:gd name="connsiteY20" fmla="*/ 300445 h 431074"/>
              <a:gd name="connsiteX21" fmla="*/ 1162594 w 1293223"/>
              <a:gd name="connsiteY21" fmla="*/ 287382 h 431074"/>
              <a:gd name="connsiteX22" fmla="*/ 1201783 w 1293223"/>
              <a:gd name="connsiteY22" fmla="*/ 274320 h 431074"/>
              <a:gd name="connsiteX23" fmla="*/ 1293223 w 1293223"/>
              <a:gd name="connsiteY23" fmla="*/ 261257 h 431074"/>
              <a:gd name="connsiteX24" fmla="*/ 1280160 w 1293223"/>
              <a:gd name="connsiteY24" fmla="*/ 209005 h 431074"/>
              <a:gd name="connsiteX25" fmla="*/ 1188720 w 1293223"/>
              <a:gd name="connsiteY25" fmla="*/ 104502 h 431074"/>
              <a:gd name="connsiteX26" fmla="*/ 1045029 w 1293223"/>
              <a:gd name="connsiteY26" fmla="*/ 104502 h 4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93223" h="431074">
                <a:moveTo>
                  <a:pt x="1227909" y="91440"/>
                </a:moveTo>
                <a:cubicBezTo>
                  <a:pt x="1206137" y="87086"/>
                  <a:pt x="1184134" y="83762"/>
                  <a:pt x="1162594" y="78377"/>
                </a:cubicBezTo>
                <a:cubicBezTo>
                  <a:pt x="1041867" y="48195"/>
                  <a:pt x="1264013" y="77936"/>
                  <a:pt x="992777" y="39188"/>
                </a:cubicBezTo>
                <a:cubicBezTo>
                  <a:pt x="962297" y="34834"/>
                  <a:pt x="931630" y="31633"/>
                  <a:pt x="901337" y="26125"/>
                </a:cubicBezTo>
                <a:cubicBezTo>
                  <a:pt x="865258" y="19565"/>
                  <a:pt x="843469" y="11190"/>
                  <a:pt x="809897" y="0"/>
                </a:cubicBezTo>
                <a:cubicBezTo>
                  <a:pt x="696686" y="4354"/>
                  <a:pt x="583290" y="5267"/>
                  <a:pt x="470263" y="13062"/>
                </a:cubicBezTo>
                <a:cubicBezTo>
                  <a:pt x="456526" y="14009"/>
                  <a:pt x="444314" y="22342"/>
                  <a:pt x="431074" y="26125"/>
                </a:cubicBezTo>
                <a:cubicBezTo>
                  <a:pt x="413812" y="31057"/>
                  <a:pt x="396085" y="34256"/>
                  <a:pt x="378823" y="39188"/>
                </a:cubicBezTo>
                <a:cubicBezTo>
                  <a:pt x="365583" y="42971"/>
                  <a:pt x="353283" y="50431"/>
                  <a:pt x="339634" y="52251"/>
                </a:cubicBezTo>
                <a:cubicBezTo>
                  <a:pt x="287661" y="59181"/>
                  <a:pt x="234992" y="59524"/>
                  <a:pt x="182880" y="65314"/>
                </a:cubicBezTo>
                <a:cubicBezTo>
                  <a:pt x="145276" y="69492"/>
                  <a:pt x="77938" y="83690"/>
                  <a:pt x="39189" y="91440"/>
                </a:cubicBezTo>
                <a:cubicBezTo>
                  <a:pt x="7386" y="186849"/>
                  <a:pt x="19742" y="143100"/>
                  <a:pt x="0" y="222068"/>
                </a:cubicBezTo>
                <a:cubicBezTo>
                  <a:pt x="22293" y="400413"/>
                  <a:pt x="-19404" y="281041"/>
                  <a:pt x="52252" y="352697"/>
                </a:cubicBezTo>
                <a:cubicBezTo>
                  <a:pt x="63353" y="363798"/>
                  <a:pt x="65064" y="383564"/>
                  <a:pt x="78377" y="391885"/>
                </a:cubicBezTo>
                <a:cubicBezTo>
                  <a:pt x="101730" y="406481"/>
                  <a:pt x="130628" y="409302"/>
                  <a:pt x="156754" y="418011"/>
                </a:cubicBezTo>
                <a:lnTo>
                  <a:pt x="195943" y="431074"/>
                </a:lnTo>
                <a:cubicBezTo>
                  <a:pt x="254123" y="416529"/>
                  <a:pt x="375799" y="384349"/>
                  <a:pt x="431074" y="378822"/>
                </a:cubicBezTo>
                <a:lnTo>
                  <a:pt x="561703" y="365760"/>
                </a:lnTo>
                <a:cubicBezTo>
                  <a:pt x="760327" y="326035"/>
                  <a:pt x="426751" y="390541"/>
                  <a:pt x="757646" y="339634"/>
                </a:cubicBezTo>
                <a:cubicBezTo>
                  <a:pt x="896972" y="318199"/>
                  <a:pt x="655825" y="331449"/>
                  <a:pt x="862149" y="313508"/>
                </a:cubicBezTo>
                <a:cubicBezTo>
                  <a:pt x="940352" y="306708"/>
                  <a:pt x="1018903" y="304799"/>
                  <a:pt x="1097280" y="300445"/>
                </a:cubicBezTo>
                <a:cubicBezTo>
                  <a:pt x="1119051" y="296091"/>
                  <a:pt x="1141054" y="292767"/>
                  <a:pt x="1162594" y="287382"/>
                </a:cubicBezTo>
                <a:cubicBezTo>
                  <a:pt x="1175952" y="284042"/>
                  <a:pt x="1188281" y="277020"/>
                  <a:pt x="1201783" y="274320"/>
                </a:cubicBezTo>
                <a:cubicBezTo>
                  <a:pt x="1231975" y="268282"/>
                  <a:pt x="1262743" y="265611"/>
                  <a:pt x="1293223" y="261257"/>
                </a:cubicBezTo>
                <a:cubicBezTo>
                  <a:pt x="1288869" y="243840"/>
                  <a:pt x="1288189" y="225063"/>
                  <a:pt x="1280160" y="209005"/>
                </a:cubicBezTo>
                <a:cubicBezTo>
                  <a:pt x="1272456" y="193597"/>
                  <a:pt x="1227406" y="110029"/>
                  <a:pt x="1188720" y="104502"/>
                </a:cubicBezTo>
                <a:cubicBezTo>
                  <a:pt x="1141304" y="97728"/>
                  <a:pt x="1092926" y="104502"/>
                  <a:pt x="1045029" y="1045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8" name="Скругленная соединительная линия 7"/>
          <p:cNvCxnSpPr/>
          <p:nvPr/>
        </p:nvCxnSpPr>
        <p:spPr>
          <a:xfrm rot="10800000" flipV="1">
            <a:off x="1815738" y="3126768"/>
            <a:ext cx="2830285" cy="47857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3252" y="3605348"/>
            <a:ext cx="259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Файл шо хочу відмінити </a:t>
            </a:r>
            <a:endParaRPr lang="uk-UA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143541" y="1494455"/>
            <a:ext cx="2749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Отмена</a:t>
            </a:r>
            <a:r>
              <a:rPr lang="uk-UA" dirty="0"/>
              <a:t> </a:t>
            </a:r>
            <a:r>
              <a:rPr lang="uk-UA" dirty="0" err="1"/>
              <a:t>изменений</a:t>
            </a:r>
            <a:r>
              <a:rPr lang="uk-UA" dirty="0"/>
              <a:t> </a:t>
            </a:r>
            <a:r>
              <a:rPr lang="uk-UA" dirty="0" err="1"/>
              <a:t>файла</a:t>
            </a:r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418" y="1974047"/>
            <a:ext cx="30861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85198" y="266002"/>
            <a:ext cx="3784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Работа</a:t>
            </a:r>
            <a:r>
              <a:rPr lang="uk-UA" dirty="0"/>
              <a:t> с </a:t>
            </a:r>
            <a:r>
              <a:rPr lang="uk-UA" dirty="0" err="1"/>
              <a:t>удалёнными</a:t>
            </a:r>
            <a:r>
              <a:rPr lang="uk-UA" dirty="0"/>
              <a:t> </a:t>
            </a:r>
            <a:r>
              <a:rPr lang="uk-UA" dirty="0" err="1"/>
              <a:t>репозиторями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39932" y="890341"/>
            <a:ext cx="4175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Чтобы</a:t>
            </a:r>
            <a:r>
              <a:rPr lang="uk-UA" dirty="0"/>
              <a:t> </a:t>
            </a:r>
            <a:r>
              <a:rPr lang="uk-UA" dirty="0" err="1"/>
              <a:t>просмотреть</a:t>
            </a:r>
            <a:r>
              <a:rPr lang="uk-UA" dirty="0"/>
              <a:t>, </a:t>
            </a:r>
            <a:r>
              <a:rPr lang="uk-UA" dirty="0" err="1"/>
              <a:t>какие</a:t>
            </a:r>
            <a:r>
              <a:rPr lang="uk-UA" dirty="0"/>
              <a:t> </a:t>
            </a:r>
            <a:r>
              <a:rPr lang="uk-UA" dirty="0" err="1"/>
              <a:t>удалённые</a:t>
            </a:r>
            <a:r>
              <a:rPr lang="uk-UA" dirty="0"/>
              <a:t> </a:t>
            </a:r>
            <a:r>
              <a:rPr lang="uk-UA" dirty="0" err="1"/>
              <a:t>серверы</a:t>
            </a:r>
            <a:r>
              <a:rPr lang="uk-UA" dirty="0"/>
              <a:t> у вас уже </a:t>
            </a:r>
            <a:r>
              <a:rPr lang="uk-UA" dirty="0" err="1"/>
              <a:t>настроены</a:t>
            </a:r>
            <a:r>
              <a:rPr lang="uk-UA" dirty="0"/>
              <a:t>, </a:t>
            </a:r>
            <a:r>
              <a:rPr lang="uk-UA" dirty="0" err="1"/>
              <a:t>следует</a:t>
            </a:r>
            <a:r>
              <a:rPr lang="uk-UA" dirty="0"/>
              <a:t> </a:t>
            </a:r>
            <a:r>
              <a:rPr lang="uk-UA" dirty="0" err="1"/>
              <a:t>выполнить</a:t>
            </a:r>
            <a:endParaRPr lang="uk-UA" dirty="0"/>
          </a:p>
          <a:p>
            <a:r>
              <a:rPr lang="uk-UA" dirty="0" smtClean="0"/>
              <a:t>Команду </a:t>
            </a:r>
          </a:p>
          <a:p>
            <a:r>
              <a:rPr lang="uk-UA" dirty="0" err="1" smtClean="0"/>
              <a:t>git</a:t>
            </a:r>
            <a:r>
              <a:rPr lang="uk-UA" dirty="0" smtClean="0"/>
              <a:t> </a:t>
            </a:r>
            <a:r>
              <a:rPr lang="uk-UA" dirty="0" err="1" smtClean="0"/>
              <a:t>remote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715691" y="890341"/>
            <a:ext cx="6265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 smtClean="0"/>
              <a:t>origin</a:t>
            </a:r>
            <a:r>
              <a:rPr lang="uk-UA" dirty="0" smtClean="0"/>
              <a:t>—</a:t>
            </a:r>
            <a:r>
              <a:rPr lang="uk-UA" dirty="0" err="1" smtClean="0"/>
              <a:t>это</a:t>
            </a:r>
            <a:r>
              <a:rPr lang="uk-UA" dirty="0" smtClean="0"/>
              <a:t> </a:t>
            </a:r>
            <a:r>
              <a:rPr lang="uk-UA" dirty="0" err="1" smtClean="0"/>
              <a:t>имя</a:t>
            </a:r>
            <a:r>
              <a:rPr lang="uk-UA" dirty="0" smtClean="0"/>
              <a:t> по </a:t>
            </a:r>
            <a:r>
              <a:rPr lang="uk-UA" dirty="0" err="1" smtClean="0"/>
              <a:t>умолчанию</a:t>
            </a:r>
            <a:r>
              <a:rPr lang="uk-UA" dirty="0" smtClean="0"/>
              <a:t>, </a:t>
            </a:r>
            <a:r>
              <a:rPr lang="uk-UA" dirty="0" err="1" smtClean="0"/>
              <a:t>которое</a:t>
            </a:r>
            <a:r>
              <a:rPr lang="uk-UA" dirty="0" smtClean="0"/>
              <a:t> </a:t>
            </a:r>
            <a:r>
              <a:rPr lang="uk-UA" dirty="0" err="1" smtClean="0"/>
              <a:t>Git</a:t>
            </a:r>
            <a:r>
              <a:rPr lang="uk-UA" dirty="0" smtClean="0"/>
              <a:t> </a:t>
            </a:r>
            <a:r>
              <a:rPr lang="uk-UA" dirty="0" err="1" smtClean="0"/>
              <a:t>присваивает</a:t>
            </a:r>
            <a:r>
              <a:rPr lang="uk-UA" dirty="0" smtClean="0"/>
              <a:t> серверу, с </a:t>
            </a:r>
            <a:r>
              <a:rPr lang="uk-UA" dirty="0" err="1" smtClean="0"/>
              <a:t>которого</a:t>
            </a:r>
            <a:r>
              <a:rPr lang="uk-UA" dirty="0" smtClean="0"/>
              <a:t> </a:t>
            </a:r>
            <a:r>
              <a:rPr lang="uk-UA" dirty="0" err="1" smtClean="0"/>
              <a:t>вы</a:t>
            </a:r>
            <a:r>
              <a:rPr lang="uk-UA" dirty="0" smtClean="0"/>
              <a:t> </a:t>
            </a:r>
            <a:r>
              <a:rPr lang="uk-UA" dirty="0" err="1" smtClean="0"/>
              <a:t>склонировали</a:t>
            </a:r>
            <a:r>
              <a:rPr lang="uk-UA" dirty="0" smtClean="0"/>
              <a:t>.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02053" y="2721820"/>
            <a:ext cx="2415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Чтобы</a:t>
            </a:r>
            <a:r>
              <a:rPr lang="uk-UA" dirty="0"/>
              <a:t> </a:t>
            </a:r>
            <a:r>
              <a:rPr lang="uk-UA" dirty="0" err="1" smtClean="0"/>
              <a:t>посмотреть</a:t>
            </a:r>
            <a:r>
              <a:rPr lang="uk-UA" dirty="0" smtClean="0"/>
              <a:t> </a:t>
            </a:r>
            <a:r>
              <a:rPr lang="en-US" dirty="0" smtClean="0"/>
              <a:t>URL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2" y="3126215"/>
            <a:ext cx="4038600" cy="638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6846" y="215537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Більше ніж один сервер: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543" y="2638696"/>
            <a:ext cx="4181475" cy="184785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29309" y="4746562"/>
            <a:ext cx="394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Добавление</a:t>
            </a:r>
            <a:r>
              <a:rPr lang="uk-UA" dirty="0"/>
              <a:t> </a:t>
            </a:r>
            <a:r>
              <a:rPr lang="uk-UA" dirty="0" err="1"/>
              <a:t>удалённых</a:t>
            </a:r>
            <a:r>
              <a:rPr lang="uk-UA" dirty="0"/>
              <a:t> </a:t>
            </a:r>
            <a:r>
              <a:rPr lang="uk-UA" dirty="0" err="1"/>
              <a:t>репозиториев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32" y="5115894"/>
            <a:ext cx="5381625" cy="16668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010934" y="451741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 smtClean="0"/>
              <a:t>Теперь</a:t>
            </a:r>
            <a:r>
              <a:rPr lang="uk-UA" dirty="0" smtClean="0"/>
              <a:t> </a:t>
            </a:r>
            <a:r>
              <a:rPr lang="uk-UA" dirty="0" err="1" smtClean="0"/>
              <a:t>вы</a:t>
            </a:r>
            <a:r>
              <a:rPr lang="uk-UA" dirty="0" smtClean="0"/>
              <a:t> можете </a:t>
            </a:r>
            <a:r>
              <a:rPr lang="uk-UA" dirty="0" err="1" smtClean="0"/>
              <a:t>использовать</a:t>
            </a:r>
            <a:r>
              <a:rPr lang="uk-UA" dirty="0" smtClean="0"/>
              <a:t> в </a:t>
            </a:r>
            <a:r>
              <a:rPr lang="uk-UA" dirty="0" err="1" smtClean="0"/>
              <a:t>командной</a:t>
            </a:r>
            <a:r>
              <a:rPr lang="uk-UA" dirty="0" smtClean="0"/>
              <a:t> </a:t>
            </a:r>
            <a:r>
              <a:rPr lang="uk-UA" dirty="0" err="1" smtClean="0"/>
              <a:t>строке</a:t>
            </a:r>
            <a:r>
              <a:rPr lang="uk-UA" dirty="0" smtClean="0"/>
              <a:t> </a:t>
            </a:r>
            <a:r>
              <a:rPr lang="uk-UA" dirty="0" err="1" smtClean="0"/>
              <a:t>имя</a:t>
            </a:r>
            <a:r>
              <a:rPr lang="uk-UA" dirty="0" smtClean="0"/>
              <a:t> </a:t>
            </a:r>
            <a:r>
              <a:rPr lang="uk-UA" dirty="0" err="1" smtClean="0"/>
              <a:t>pb</a:t>
            </a:r>
            <a:r>
              <a:rPr lang="uk-UA" dirty="0" smtClean="0"/>
              <a:t> </a:t>
            </a:r>
            <a:r>
              <a:rPr lang="uk-UA" dirty="0" err="1" smtClean="0"/>
              <a:t>вместо</a:t>
            </a:r>
            <a:r>
              <a:rPr lang="uk-UA" dirty="0" smtClean="0"/>
              <a:t> </a:t>
            </a:r>
            <a:r>
              <a:rPr lang="uk-UA" dirty="0" err="1" smtClean="0"/>
              <a:t>полногоURL</a:t>
            </a:r>
            <a:r>
              <a:rPr lang="uk-UA" dirty="0" smtClean="0"/>
              <a:t>. </a:t>
            </a:r>
            <a:r>
              <a:rPr lang="uk-UA" dirty="0" err="1" smtClean="0"/>
              <a:t>Например</a:t>
            </a:r>
            <a:r>
              <a:rPr lang="uk-UA" dirty="0"/>
              <a:t>,</a:t>
            </a:r>
          </a:p>
          <a:p>
            <a:r>
              <a:rPr lang="uk-UA" dirty="0" err="1"/>
              <a:t>если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хотите</a:t>
            </a:r>
            <a:r>
              <a:rPr lang="uk-UA" dirty="0"/>
              <a:t> </a:t>
            </a:r>
            <a:r>
              <a:rPr lang="uk-UA" dirty="0" err="1"/>
              <a:t>извлечь</a:t>
            </a:r>
            <a:r>
              <a:rPr lang="uk-UA" dirty="0"/>
              <a:t> (</a:t>
            </a:r>
            <a:r>
              <a:rPr lang="uk-UA" dirty="0" err="1"/>
              <a:t>fetch</a:t>
            </a:r>
            <a:r>
              <a:rPr lang="uk-UA" dirty="0"/>
              <a:t>) всю </a:t>
            </a:r>
            <a:r>
              <a:rPr lang="uk-UA" dirty="0" err="1"/>
              <a:t>информацию</a:t>
            </a:r>
            <a:r>
              <a:rPr lang="uk-UA" dirty="0"/>
              <a:t>, </a:t>
            </a:r>
            <a:r>
              <a:rPr lang="uk-UA" dirty="0" err="1"/>
              <a:t>которая</a:t>
            </a:r>
            <a:r>
              <a:rPr lang="uk-UA" dirty="0"/>
              <a:t> </a:t>
            </a:r>
            <a:r>
              <a:rPr lang="uk-UA" dirty="0" err="1"/>
              <a:t>есть</a:t>
            </a:r>
            <a:r>
              <a:rPr lang="uk-UA" dirty="0"/>
              <a:t> в </a:t>
            </a:r>
            <a:r>
              <a:rPr lang="uk-UA" dirty="0" err="1"/>
              <a:t>репозитории</a:t>
            </a:r>
            <a:r>
              <a:rPr lang="uk-UA" dirty="0"/>
              <a:t> Павла, но </a:t>
            </a:r>
            <a:r>
              <a:rPr lang="uk-UA" dirty="0" err="1"/>
              <a:t>нет</a:t>
            </a:r>
            <a:r>
              <a:rPr lang="uk-UA" dirty="0"/>
              <a:t> в</a:t>
            </a:r>
          </a:p>
          <a:p>
            <a:r>
              <a:rPr lang="uk-UA" dirty="0" err="1"/>
              <a:t>вашем</a:t>
            </a:r>
            <a:r>
              <a:rPr lang="uk-UA" dirty="0"/>
              <a:t>, </a:t>
            </a:r>
            <a:r>
              <a:rPr lang="uk-UA" dirty="0" err="1"/>
              <a:t>вы</a:t>
            </a:r>
            <a:r>
              <a:rPr lang="uk-UA" dirty="0"/>
              <a:t> можете </a:t>
            </a:r>
            <a:r>
              <a:rPr lang="uk-UA" dirty="0" err="1"/>
              <a:t>выполнить</a:t>
            </a:r>
            <a:r>
              <a:rPr lang="uk-UA" dirty="0"/>
              <a:t> </a:t>
            </a:r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fetch</a:t>
            </a:r>
            <a:r>
              <a:rPr lang="uk-UA" dirty="0"/>
              <a:t> </a:t>
            </a:r>
            <a:r>
              <a:rPr lang="uk-UA" dirty="0" err="1"/>
              <a:t>pb</a:t>
            </a:r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411" y="6141992"/>
            <a:ext cx="14763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107" y="769434"/>
            <a:ext cx="10824117" cy="6088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3473" y="111512"/>
            <a:ext cx="101809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якщо ти випадково залив дані на не той </a:t>
            </a:r>
            <a:r>
              <a:rPr lang="en-US" sz="1100" dirty="0" smtClean="0"/>
              <a:t>fork</a:t>
            </a:r>
            <a:r>
              <a:rPr lang="uk-UA" sz="1100" dirty="0" smtClean="0"/>
              <a:t>(це повна копія </a:t>
            </a:r>
            <a:r>
              <a:rPr lang="uk-UA" sz="1100" dirty="0" err="1" smtClean="0"/>
              <a:t>репозиторія</a:t>
            </a:r>
            <a:r>
              <a:rPr lang="uk-UA" sz="1100" dirty="0" smtClean="0"/>
              <a:t> </a:t>
            </a:r>
            <a:r>
              <a:rPr lang="uk-UA" sz="1100" dirty="0" err="1" smtClean="0"/>
              <a:t>привʼязана</a:t>
            </a:r>
            <a:r>
              <a:rPr lang="uk-UA" sz="1100" dirty="0" smtClean="0"/>
              <a:t> до </a:t>
            </a:r>
            <a:r>
              <a:rPr lang="uk-UA" sz="1100" dirty="0" err="1" smtClean="0"/>
              <a:t>акаунта</a:t>
            </a:r>
            <a:r>
              <a:rPr lang="uk-UA" sz="1100" dirty="0" smtClean="0"/>
              <a:t>), наприклад ти запушив дані Ігорю, а треба Віктору, то зроби як нижче</a:t>
            </a:r>
            <a:endParaRPr lang="uk-UA" sz="11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4423410" y="1543050"/>
            <a:ext cx="1794510" cy="140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11422" y="373122"/>
            <a:ext cx="501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https://www.youtube.com/watch?v=_NrSWLQsDL4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7620" y="386612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чудове пояснення про </a:t>
            </a:r>
            <a:r>
              <a:rPr lang="en-US" dirty="0" smtClean="0"/>
              <a:t>fork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75348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66503" y="23451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Когда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хотите</a:t>
            </a:r>
            <a:r>
              <a:rPr lang="uk-UA" dirty="0"/>
              <a:t> </a:t>
            </a:r>
            <a:r>
              <a:rPr lang="uk-UA" dirty="0" err="1"/>
              <a:t>поделиться</a:t>
            </a:r>
            <a:r>
              <a:rPr lang="uk-UA" dirty="0"/>
              <a:t> </a:t>
            </a:r>
            <a:r>
              <a:rPr lang="uk-UA" dirty="0" err="1"/>
              <a:t>своими</a:t>
            </a:r>
            <a:r>
              <a:rPr lang="uk-UA" dirty="0"/>
              <a:t> </a:t>
            </a:r>
            <a:r>
              <a:rPr lang="uk-UA" dirty="0" err="1"/>
              <a:t>наработками</a:t>
            </a:r>
            <a:r>
              <a:rPr lang="uk-UA" dirty="0"/>
              <a:t>, вам </a:t>
            </a:r>
            <a:r>
              <a:rPr lang="uk-UA" dirty="0" err="1"/>
              <a:t>необходимо</a:t>
            </a:r>
            <a:r>
              <a:rPr lang="uk-UA" dirty="0"/>
              <a:t> </a:t>
            </a:r>
            <a:r>
              <a:rPr lang="uk-UA" dirty="0" err="1"/>
              <a:t>отправить</a:t>
            </a:r>
            <a:r>
              <a:rPr lang="uk-UA" dirty="0"/>
              <a:t> (</a:t>
            </a:r>
            <a:r>
              <a:rPr lang="uk-UA" dirty="0" err="1"/>
              <a:t>push</a:t>
            </a:r>
            <a:r>
              <a:rPr lang="uk-UA" dirty="0"/>
              <a:t>) </a:t>
            </a:r>
            <a:r>
              <a:rPr lang="uk-UA" dirty="0" err="1"/>
              <a:t>их</a:t>
            </a:r>
            <a:r>
              <a:rPr lang="uk-UA" dirty="0"/>
              <a:t> в</a:t>
            </a:r>
          </a:p>
          <a:p>
            <a:r>
              <a:rPr lang="uk-UA" dirty="0" err="1"/>
              <a:t>главный</a:t>
            </a:r>
            <a:r>
              <a:rPr lang="uk-UA" dirty="0"/>
              <a:t> </a:t>
            </a:r>
            <a:r>
              <a:rPr lang="uk-UA" dirty="0" err="1"/>
              <a:t>репозиторий</a:t>
            </a:r>
            <a:r>
              <a:rPr lang="uk-UA" dirty="0"/>
              <a:t>. Команда для </a:t>
            </a:r>
            <a:r>
              <a:rPr lang="uk-UA" dirty="0" err="1"/>
              <a:t>этого</a:t>
            </a:r>
            <a:r>
              <a:rPr lang="uk-UA" dirty="0"/>
              <a:t> </a:t>
            </a:r>
            <a:r>
              <a:rPr lang="uk-UA" dirty="0" err="1"/>
              <a:t>действия</a:t>
            </a:r>
            <a:r>
              <a:rPr lang="uk-UA" dirty="0"/>
              <a:t> </a:t>
            </a:r>
            <a:r>
              <a:rPr lang="uk-UA" dirty="0" err="1"/>
              <a:t>простая</a:t>
            </a:r>
            <a:r>
              <a:rPr lang="uk-UA" dirty="0"/>
              <a:t>: </a:t>
            </a:r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push</a:t>
            </a:r>
            <a:r>
              <a:rPr lang="uk-UA" dirty="0"/>
              <a:t> [</a:t>
            </a:r>
            <a:r>
              <a:rPr lang="uk-UA" dirty="0" err="1"/>
              <a:t>удал</a:t>
            </a:r>
            <a:r>
              <a:rPr lang="uk-UA" dirty="0"/>
              <a:t>. сервер]</a:t>
            </a:r>
          </a:p>
          <a:p>
            <a:r>
              <a:rPr lang="uk-UA" dirty="0"/>
              <a:t>[</a:t>
            </a:r>
            <a:r>
              <a:rPr lang="uk-UA" dirty="0" err="1"/>
              <a:t>ветка</a:t>
            </a:r>
            <a:r>
              <a:rPr lang="uk-UA" dirty="0"/>
              <a:t>].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31" y="1838325"/>
            <a:ext cx="2352675" cy="4381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085805" y="16301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smtClean="0"/>
              <a:t>Для </a:t>
            </a:r>
            <a:r>
              <a:rPr lang="uk-UA" dirty="0" err="1" smtClean="0"/>
              <a:t>получения</a:t>
            </a:r>
            <a:r>
              <a:rPr lang="uk-UA" dirty="0" smtClean="0"/>
              <a:t> </a:t>
            </a:r>
            <a:r>
              <a:rPr lang="uk-UA" dirty="0" err="1" smtClean="0"/>
              <a:t>данных</a:t>
            </a:r>
            <a:r>
              <a:rPr lang="uk-UA" dirty="0" smtClean="0"/>
              <a:t> </a:t>
            </a:r>
            <a:r>
              <a:rPr lang="uk-UA" dirty="0" err="1" smtClean="0"/>
              <a:t>из</a:t>
            </a:r>
            <a:r>
              <a:rPr lang="uk-UA" dirty="0" smtClean="0"/>
              <a:t> </a:t>
            </a:r>
            <a:r>
              <a:rPr lang="uk-UA" dirty="0" err="1" smtClean="0"/>
              <a:t>удалённых</a:t>
            </a:r>
            <a:r>
              <a:rPr lang="uk-UA" dirty="0" smtClean="0"/>
              <a:t> </a:t>
            </a:r>
            <a:r>
              <a:rPr lang="uk-UA" dirty="0" err="1" smtClean="0"/>
              <a:t>проектов</a:t>
            </a:r>
            <a:r>
              <a:rPr lang="uk-UA" dirty="0" smtClean="0"/>
              <a:t> (зі сервера),</a:t>
            </a:r>
            <a:r>
              <a:rPr lang="uk-UA" dirty="0" err="1" smtClean="0"/>
              <a:t>следует</a:t>
            </a:r>
            <a:r>
              <a:rPr lang="uk-UA" dirty="0" smtClean="0"/>
              <a:t> </a:t>
            </a:r>
            <a:r>
              <a:rPr lang="uk-UA" dirty="0" err="1" smtClean="0"/>
              <a:t>выполнить</a:t>
            </a:r>
            <a:r>
              <a:rPr lang="uk-UA" dirty="0"/>
              <a:t>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87" y="2445203"/>
            <a:ext cx="2400300" cy="400050"/>
          </a:xfrm>
          <a:prstGeom prst="rect">
            <a:avLst/>
          </a:prstGeom>
        </p:spPr>
      </p:pic>
      <p:sp>
        <p:nvSpPr>
          <p:cNvPr id="6" name="Полилиния 5"/>
          <p:cNvSpPr/>
          <p:nvPr/>
        </p:nvSpPr>
        <p:spPr>
          <a:xfrm>
            <a:off x="7393577" y="2390503"/>
            <a:ext cx="1385539" cy="483326"/>
          </a:xfrm>
          <a:custGeom>
            <a:avLst/>
            <a:gdLst>
              <a:gd name="connsiteX0" fmla="*/ 1005840 w 1385539"/>
              <a:gd name="connsiteY0" fmla="*/ 13063 h 483326"/>
              <a:gd name="connsiteX1" fmla="*/ 901337 w 1385539"/>
              <a:gd name="connsiteY1" fmla="*/ 26126 h 483326"/>
              <a:gd name="connsiteX2" fmla="*/ 849086 w 1385539"/>
              <a:gd name="connsiteY2" fmla="*/ 39188 h 483326"/>
              <a:gd name="connsiteX3" fmla="*/ 78377 w 1385539"/>
              <a:gd name="connsiteY3" fmla="*/ 52251 h 483326"/>
              <a:gd name="connsiteX4" fmla="*/ 39189 w 1385539"/>
              <a:gd name="connsiteY4" fmla="*/ 65314 h 483326"/>
              <a:gd name="connsiteX5" fmla="*/ 0 w 1385539"/>
              <a:gd name="connsiteY5" fmla="*/ 143691 h 483326"/>
              <a:gd name="connsiteX6" fmla="*/ 39189 w 1385539"/>
              <a:gd name="connsiteY6" fmla="*/ 313508 h 483326"/>
              <a:gd name="connsiteX7" fmla="*/ 78377 w 1385539"/>
              <a:gd name="connsiteY7" fmla="*/ 339634 h 483326"/>
              <a:gd name="connsiteX8" fmla="*/ 91440 w 1385539"/>
              <a:gd name="connsiteY8" fmla="*/ 378823 h 483326"/>
              <a:gd name="connsiteX9" fmla="*/ 130629 w 1385539"/>
              <a:gd name="connsiteY9" fmla="*/ 391886 h 483326"/>
              <a:gd name="connsiteX10" fmla="*/ 235132 w 1385539"/>
              <a:gd name="connsiteY10" fmla="*/ 431074 h 483326"/>
              <a:gd name="connsiteX11" fmla="*/ 313509 w 1385539"/>
              <a:gd name="connsiteY11" fmla="*/ 457200 h 483326"/>
              <a:gd name="connsiteX12" fmla="*/ 404949 w 1385539"/>
              <a:gd name="connsiteY12" fmla="*/ 483326 h 483326"/>
              <a:gd name="connsiteX13" fmla="*/ 692332 w 1385539"/>
              <a:gd name="connsiteY13" fmla="*/ 470263 h 483326"/>
              <a:gd name="connsiteX14" fmla="*/ 731520 w 1385539"/>
              <a:gd name="connsiteY14" fmla="*/ 457200 h 483326"/>
              <a:gd name="connsiteX15" fmla="*/ 783772 w 1385539"/>
              <a:gd name="connsiteY15" fmla="*/ 444137 h 483326"/>
              <a:gd name="connsiteX16" fmla="*/ 875212 w 1385539"/>
              <a:gd name="connsiteY16" fmla="*/ 418011 h 483326"/>
              <a:gd name="connsiteX17" fmla="*/ 966652 w 1385539"/>
              <a:gd name="connsiteY17" fmla="*/ 365760 h 483326"/>
              <a:gd name="connsiteX18" fmla="*/ 1031966 w 1385539"/>
              <a:gd name="connsiteY18" fmla="*/ 326571 h 483326"/>
              <a:gd name="connsiteX19" fmla="*/ 1071154 w 1385539"/>
              <a:gd name="connsiteY19" fmla="*/ 313508 h 483326"/>
              <a:gd name="connsiteX20" fmla="*/ 1175657 w 1385539"/>
              <a:gd name="connsiteY20" fmla="*/ 274320 h 483326"/>
              <a:gd name="connsiteX21" fmla="*/ 1254034 w 1385539"/>
              <a:gd name="connsiteY21" fmla="*/ 222068 h 483326"/>
              <a:gd name="connsiteX22" fmla="*/ 1293223 w 1385539"/>
              <a:gd name="connsiteY22" fmla="*/ 195943 h 483326"/>
              <a:gd name="connsiteX23" fmla="*/ 1371600 w 1385539"/>
              <a:gd name="connsiteY23" fmla="*/ 130628 h 483326"/>
              <a:gd name="connsiteX24" fmla="*/ 1384663 w 1385539"/>
              <a:gd name="connsiteY24" fmla="*/ 91440 h 483326"/>
              <a:gd name="connsiteX25" fmla="*/ 1306286 w 1385539"/>
              <a:gd name="connsiteY25" fmla="*/ 26126 h 483326"/>
              <a:gd name="connsiteX26" fmla="*/ 1227909 w 1385539"/>
              <a:gd name="connsiteY26" fmla="*/ 0 h 483326"/>
              <a:gd name="connsiteX27" fmla="*/ 1136469 w 1385539"/>
              <a:gd name="connsiteY27" fmla="*/ 13063 h 483326"/>
              <a:gd name="connsiteX28" fmla="*/ 1045029 w 1385539"/>
              <a:gd name="connsiteY28" fmla="*/ 39188 h 483326"/>
              <a:gd name="connsiteX29" fmla="*/ 966652 w 1385539"/>
              <a:gd name="connsiteY29" fmla="*/ 78377 h 483326"/>
              <a:gd name="connsiteX30" fmla="*/ 927463 w 1385539"/>
              <a:gd name="connsiteY30" fmla="*/ 104503 h 48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85539" h="483326">
                <a:moveTo>
                  <a:pt x="1005840" y="13063"/>
                </a:moveTo>
                <a:cubicBezTo>
                  <a:pt x="971006" y="17417"/>
                  <a:pt x="935965" y="20355"/>
                  <a:pt x="901337" y="26126"/>
                </a:cubicBezTo>
                <a:cubicBezTo>
                  <a:pt x="883628" y="29077"/>
                  <a:pt x="867030" y="38618"/>
                  <a:pt x="849086" y="39188"/>
                </a:cubicBezTo>
                <a:cubicBezTo>
                  <a:pt x="592275" y="47340"/>
                  <a:pt x="335280" y="47897"/>
                  <a:pt x="78377" y="52251"/>
                </a:cubicBezTo>
                <a:cubicBezTo>
                  <a:pt x="65314" y="56605"/>
                  <a:pt x="49941" y="56712"/>
                  <a:pt x="39189" y="65314"/>
                </a:cubicBezTo>
                <a:cubicBezTo>
                  <a:pt x="16168" y="83731"/>
                  <a:pt x="8606" y="117875"/>
                  <a:pt x="0" y="143691"/>
                </a:cubicBezTo>
                <a:cubicBezTo>
                  <a:pt x="6821" y="211901"/>
                  <a:pt x="-8411" y="265908"/>
                  <a:pt x="39189" y="313508"/>
                </a:cubicBezTo>
                <a:cubicBezTo>
                  <a:pt x="50290" y="324609"/>
                  <a:pt x="65314" y="330925"/>
                  <a:pt x="78377" y="339634"/>
                </a:cubicBezTo>
                <a:cubicBezTo>
                  <a:pt x="82731" y="352697"/>
                  <a:pt x="81703" y="369086"/>
                  <a:pt x="91440" y="378823"/>
                </a:cubicBezTo>
                <a:cubicBezTo>
                  <a:pt x="101177" y="388560"/>
                  <a:pt x="117973" y="386462"/>
                  <a:pt x="130629" y="391886"/>
                </a:cubicBezTo>
                <a:cubicBezTo>
                  <a:pt x="266900" y="450287"/>
                  <a:pt x="101330" y="390933"/>
                  <a:pt x="235132" y="431074"/>
                </a:cubicBezTo>
                <a:cubicBezTo>
                  <a:pt x="261509" y="438987"/>
                  <a:pt x="286792" y="450521"/>
                  <a:pt x="313509" y="457200"/>
                </a:cubicBezTo>
                <a:cubicBezTo>
                  <a:pt x="379118" y="473603"/>
                  <a:pt x="348728" y="464586"/>
                  <a:pt x="404949" y="483326"/>
                </a:cubicBezTo>
                <a:cubicBezTo>
                  <a:pt x="500743" y="478972"/>
                  <a:pt x="596744" y="477910"/>
                  <a:pt x="692332" y="470263"/>
                </a:cubicBezTo>
                <a:cubicBezTo>
                  <a:pt x="706057" y="469165"/>
                  <a:pt x="718281" y="460983"/>
                  <a:pt x="731520" y="457200"/>
                </a:cubicBezTo>
                <a:cubicBezTo>
                  <a:pt x="748783" y="452268"/>
                  <a:pt x="766509" y="449069"/>
                  <a:pt x="783772" y="444137"/>
                </a:cubicBezTo>
                <a:cubicBezTo>
                  <a:pt x="914954" y="406656"/>
                  <a:pt x="711861" y="458849"/>
                  <a:pt x="875212" y="418011"/>
                </a:cubicBezTo>
                <a:cubicBezTo>
                  <a:pt x="957331" y="363265"/>
                  <a:pt x="867204" y="421009"/>
                  <a:pt x="966652" y="365760"/>
                </a:cubicBezTo>
                <a:cubicBezTo>
                  <a:pt x="988846" y="353430"/>
                  <a:pt x="1009257" y="337926"/>
                  <a:pt x="1031966" y="326571"/>
                </a:cubicBezTo>
                <a:cubicBezTo>
                  <a:pt x="1044282" y="320413"/>
                  <a:pt x="1058498" y="318932"/>
                  <a:pt x="1071154" y="313508"/>
                </a:cubicBezTo>
                <a:cubicBezTo>
                  <a:pt x="1166785" y="272524"/>
                  <a:pt x="1079326" y="298403"/>
                  <a:pt x="1175657" y="274320"/>
                </a:cubicBezTo>
                <a:lnTo>
                  <a:pt x="1254034" y="222068"/>
                </a:lnTo>
                <a:cubicBezTo>
                  <a:pt x="1267097" y="213359"/>
                  <a:pt x="1282122" y="207044"/>
                  <a:pt x="1293223" y="195943"/>
                </a:cubicBezTo>
                <a:cubicBezTo>
                  <a:pt x="1343513" y="145653"/>
                  <a:pt x="1317041" y="167002"/>
                  <a:pt x="1371600" y="130628"/>
                </a:cubicBezTo>
                <a:cubicBezTo>
                  <a:pt x="1375954" y="117565"/>
                  <a:pt x="1389017" y="104503"/>
                  <a:pt x="1384663" y="91440"/>
                </a:cubicBezTo>
                <a:cubicBezTo>
                  <a:pt x="1379313" y="75390"/>
                  <a:pt x="1322655" y="33401"/>
                  <a:pt x="1306286" y="26126"/>
                </a:cubicBezTo>
                <a:cubicBezTo>
                  <a:pt x="1281121" y="14941"/>
                  <a:pt x="1227909" y="0"/>
                  <a:pt x="1227909" y="0"/>
                </a:cubicBezTo>
                <a:cubicBezTo>
                  <a:pt x="1197429" y="4354"/>
                  <a:pt x="1166762" y="7555"/>
                  <a:pt x="1136469" y="13063"/>
                </a:cubicBezTo>
                <a:cubicBezTo>
                  <a:pt x="1100386" y="19624"/>
                  <a:pt x="1078603" y="27997"/>
                  <a:pt x="1045029" y="39188"/>
                </a:cubicBezTo>
                <a:cubicBezTo>
                  <a:pt x="932717" y="114063"/>
                  <a:pt x="1074818" y="24294"/>
                  <a:pt x="966652" y="78377"/>
                </a:cubicBezTo>
                <a:cubicBezTo>
                  <a:pt x="952610" y="85398"/>
                  <a:pt x="927463" y="104503"/>
                  <a:pt x="927463" y="10450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8" name="Прямая со стрелкой 7"/>
          <p:cNvCxnSpPr>
            <a:stCxn id="6" idx="24"/>
          </p:cNvCxnSpPr>
          <p:nvPr/>
        </p:nvCxnSpPr>
        <p:spPr>
          <a:xfrm flipV="1">
            <a:off x="8778240" y="2445203"/>
            <a:ext cx="1371600" cy="3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273393" y="2170501"/>
            <a:ext cx="1423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 smtClean="0"/>
              <a:t>Імʼя</a:t>
            </a:r>
            <a:r>
              <a:rPr lang="uk-UA" dirty="0" smtClean="0"/>
              <a:t> віддаленого </a:t>
            </a:r>
            <a:r>
              <a:rPr lang="uk-UA" dirty="0" err="1" smtClean="0"/>
              <a:t>репозиторія</a:t>
            </a:r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03817" y="2850152"/>
            <a:ext cx="41626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 команда </a:t>
            </a:r>
            <a:r>
              <a:rPr lang="uk-UA" dirty="0" err="1"/>
              <a:t>связывается</a:t>
            </a:r>
            <a:r>
              <a:rPr lang="uk-UA" dirty="0"/>
              <a:t> с </a:t>
            </a:r>
            <a:r>
              <a:rPr lang="uk-UA" dirty="0" err="1"/>
              <a:t>указанным</a:t>
            </a:r>
            <a:r>
              <a:rPr lang="uk-UA" dirty="0"/>
              <a:t> </a:t>
            </a:r>
            <a:r>
              <a:rPr lang="uk-UA" dirty="0" err="1"/>
              <a:t>удалённым</a:t>
            </a:r>
            <a:r>
              <a:rPr lang="uk-UA" dirty="0"/>
              <a:t> проектом и </a:t>
            </a:r>
            <a:r>
              <a:rPr lang="uk-UA" dirty="0" err="1"/>
              <a:t>забирает</a:t>
            </a:r>
            <a:r>
              <a:rPr lang="uk-UA" dirty="0"/>
              <a:t> все те </a:t>
            </a:r>
            <a:r>
              <a:rPr lang="uk-UA" dirty="0" err="1"/>
              <a:t>данные</a:t>
            </a:r>
            <a:endParaRPr lang="uk-UA" dirty="0"/>
          </a:p>
          <a:p>
            <a:r>
              <a:rPr lang="uk-UA" dirty="0" err="1" smtClean="0"/>
              <a:t>проекта,которых</a:t>
            </a:r>
            <a:r>
              <a:rPr lang="uk-UA" dirty="0" smtClean="0"/>
              <a:t> у вас </a:t>
            </a:r>
            <a:r>
              <a:rPr lang="uk-UA" dirty="0" err="1" smtClean="0"/>
              <a:t>ещё</a:t>
            </a:r>
            <a:r>
              <a:rPr lang="uk-UA" dirty="0" smtClean="0"/>
              <a:t> </a:t>
            </a:r>
            <a:r>
              <a:rPr lang="uk-UA" dirty="0" err="1" smtClean="0"/>
              <a:t>нет</a:t>
            </a:r>
            <a:endParaRPr lang="uk-UA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294811" y="432319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Выполнение</a:t>
            </a:r>
            <a:r>
              <a:rPr lang="uk-UA" dirty="0"/>
              <a:t> </a:t>
            </a:r>
            <a:r>
              <a:rPr lang="uk-UA" b="1" dirty="0" err="1"/>
              <a:t>git</a:t>
            </a:r>
            <a:r>
              <a:rPr lang="uk-UA" b="1" dirty="0"/>
              <a:t> </a:t>
            </a:r>
            <a:r>
              <a:rPr lang="uk-UA" b="1" dirty="0" err="1"/>
              <a:t>pull</a:t>
            </a:r>
            <a:r>
              <a:rPr lang="uk-UA" dirty="0"/>
              <a:t>, </a:t>
            </a:r>
            <a:r>
              <a:rPr lang="uk-UA" dirty="0" err="1"/>
              <a:t>как</a:t>
            </a:r>
            <a:r>
              <a:rPr lang="uk-UA" dirty="0"/>
              <a:t> правило, </a:t>
            </a:r>
            <a:r>
              <a:rPr lang="uk-UA" dirty="0" err="1" smtClean="0"/>
              <a:t>извлекает</a:t>
            </a:r>
            <a:r>
              <a:rPr lang="uk-UA" dirty="0" smtClean="0"/>
              <a:t>(копіює зі </a:t>
            </a:r>
            <a:r>
              <a:rPr lang="uk-UA" dirty="0" err="1" smtClean="0"/>
              <a:t>серевера</a:t>
            </a:r>
            <a:r>
              <a:rPr lang="uk-UA" dirty="0" smtClean="0"/>
              <a:t> до тебе на </a:t>
            </a:r>
            <a:r>
              <a:rPr lang="uk-UA" dirty="0" err="1" smtClean="0"/>
              <a:t>комп</a:t>
            </a:r>
            <a:r>
              <a:rPr lang="uk-UA" dirty="0" smtClean="0"/>
              <a:t>)</a:t>
            </a:r>
            <a:endParaRPr lang="uk-UA" dirty="0"/>
          </a:p>
          <a:p>
            <a:r>
              <a:rPr lang="uk-UA" dirty="0"/>
              <a:t>(</a:t>
            </a:r>
            <a:r>
              <a:rPr lang="uk-UA" dirty="0" err="1"/>
              <a:t>fetch</a:t>
            </a:r>
            <a:r>
              <a:rPr lang="uk-UA" dirty="0"/>
              <a:t>) </a:t>
            </a:r>
            <a:r>
              <a:rPr lang="uk-UA" dirty="0" err="1"/>
              <a:t>данные</a:t>
            </a:r>
            <a:r>
              <a:rPr lang="uk-UA" dirty="0"/>
              <a:t> с сервера, (</a:t>
            </a:r>
            <a:r>
              <a:rPr lang="uk-UA" dirty="0" smtClean="0"/>
              <a:t>с </a:t>
            </a:r>
            <a:r>
              <a:rPr lang="uk-UA" dirty="0" err="1"/>
              <a:t>которого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изначально</a:t>
            </a:r>
            <a:r>
              <a:rPr lang="uk-UA" dirty="0"/>
              <a:t> </a:t>
            </a:r>
            <a:r>
              <a:rPr lang="uk-UA" dirty="0" err="1" smtClean="0"/>
              <a:t>склонировали</a:t>
            </a:r>
            <a:r>
              <a:rPr lang="uk-UA" dirty="0" smtClean="0"/>
              <a:t>), </a:t>
            </a:r>
            <a:r>
              <a:rPr lang="uk-UA" dirty="0"/>
              <a:t>и </a:t>
            </a:r>
            <a:r>
              <a:rPr lang="uk-UA" dirty="0" err="1"/>
              <a:t>автоматически</a:t>
            </a:r>
            <a:r>
              <a:rPr lang="uk-UA" dirty="0"/>
              <a:t> </a:t>
            </a:r>
            <a:r>
              <a:rPr lang="uk-UA" dirty="0" err="1"/>
              <a:t>пытается</a:t>
            </a:r>
            <a:endParaRPr lang="uk-UA" dirty="0"/>
          </a:p>
          <a:p>
            <a:r>
              <a:rPr lang="uk-UA" dirty="0" err="1"/>
              <a:t>слить</a:t>
            </a:r>
            <a:r>
              <a:rPr lang="uk-UA" dirty="0"/>
              <a:t> (</a:t>
            </a:r>
            <a:r>
              <a:rPr lang="uk-UA" dirty="0" err="1"/>
              <a:t>merge</a:t>
            </a:r>
            <a:r>
              <a:rPr lang="uk-UA" dirty="0"/>
              <a:t>) </a:t>
            </a:r>
            <a:r>
              <a:rPr lang="uk-UA" dirty="0" err="1"/>
              <a:t>их</a:t>
            </a:r>
            <a:r>
              <a:rPr lang="uk-UA" dirty="0"/>
              <a:t> с кодом, над </a:t>
            </a:r>
            <a:r>
              <a:rPr lang="uk-UA" dirty="0" err="1"/>
              <a:t>которым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в </a:t>
            </a:r>
            <a:r>
              <a:rPr lang="uk-UA" dirty="0" err="1"/>
              <a:t>данный</a:t>
            </a:r>
            <a:r>
              <a:rPr lang="uk-UA" dirty="0"/>
              <a:t> момент </a:t>
            </a:r>
            <a:r>
              <a:rPr lang="uk-UA" dirty="0" err="1"/>
              <a:t>работаете</a:t>
            </a:r>
            <a:r>
              <a:rPr lang="uk-UA" dirty="0"/>
              <a:t>.</a:t>
            </a:r>
          </a:p>
        </p:txBody>
      </p:sp>
      <p:sp>
        <p:nvSpPr>
          <p:cNvPr id="13" name="Полилиния 12"/>
          <p:cNvSpPr/>
          <p:nvPr/>
        </p:nvSpPr>
        <p:spPr>
          <a:xfrm>
            <a:off x="1920241" y="1959429"/>
            <a:ext cx="457200" cy="317046"/>
          </a:xfrm>
          <a:custGeom>
            <a:avLst/>
            <a:gdLst>
              <a:gd name="connsiteX0" fmla="*/ 378823 w 535578"/>
              <a:gd name="connsiteY0" fmla="*/ 0 h 435218"/>
              <a:gd name="connsiteX1" fmla="*/ 130629 w 535578"/>
              <a:gd name="connsiteY1" fmla="*/ 39189 h 435218"/>
              <a:gd name="connsiteX2" fmla="*/ 78378 w 535578"/>
              <a:gd name="connsiteY2" fmla="*/ 65314 h 435218"/>
              <a:gd name="connsiteX3" fmla="*/ 0 w 535578"/>
              <a:gd name="connsiteY3" fmla="*/ 91440 h 435218"/>
              <a:gd name="connsiteX4" fmla="*/ 13063 w 535578"/>
              <a:gd name="connsiteY4" fmla="*/ 182880 h 435218"/>
              <a:gd name="connsiteX5" fmla="*/ 52252 w 535578"/>
              <a:gd name="connsiteY5" fmla="*/ 209006 h 435218"/>
              <a:gd name="connsiteX6" fmla="*/ 117566 w 535578"/>
              <a:gd name="connsiteY6" fmla="*/ 287383 h 435218"/>
              <a:gd name="connsiteX7" fmla="*/ 195943 w 535578"/>
              <a:gd name="connsiteY7" fmla="*/ 339634 h 435218"/>
              <a:gd name="connsiteX8" fmla="*/ 287383 w 535578"/>
              <a:gd name="connsiteY8" fmla="*/ 391886 h 435218"/>
              <a:gd name="connsiteX9" fmla="*/ 313509 w 535578"/>
              <a:gd name="connsiteY9" fmla="*/ 431074 h 435218"/>
              <a:gd name="connsiteX10" fmla="*/ 470263 w 535578"/>
              <a:gd name="connsiteY10" fmla="*/ 391886 h 435218"/>
              <a:gd name="connsiteX11" fmla="*/ 509452 w 535578"/>
              <a:gd name="connsiteY11" fmla="*/ 352697 h 435218"/>
              <a:gd name="connsiteX12" fmla="*/ 535578 w 535578"/>
              <a:gd name="connsiteY12" fmla="*/ 261257 h 435218"/>
              <a:gd name="connsiteX13" fmla="*/ 522515 w 535578"/>
              <a:gd name="connsiteY13" fmla="*/ 182880 h 435218"/>
              <a:gd name="connsiteX14" fmla="*/ 470263 w 535578"/>
              <a:gd name="connsiteY14" fmla="*/ 104503 h 435218"/>
              <a:gd name="connsiteX15" fmla="*/ 391886 w 535578"/>
              <a:gd name="connsiteY15" fmla="*/ 65314 h 435218"/>
              <a:gd name="connsiteX16" fmla="*/ 365760 w 535578"/>
              <a:gd name="connsiteY16" fmla="*/ 26126 h 435218"/>
              <a:gd name="connsiteX17" fmla="*/ 326572 w 535578"/>
              <a:gd name="connsiteY17" fmla="*/ 13063 h 435218"/>
              <a:gd name="connsiteX18" fmla="*/ 195943 w 535578"/>
              <a:gd name="connsiteY18" fmla="*/ 13063 h 43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5578" h="435218">
                <a:moveTo>
                  <a:pt x="378823" y="0"/>
                </a:moveTo>
                <a:cubicBezTo>
                  <a:pt x="191698" y="31188"/>
                  <a:pt x="274509" y="18635"/>
                  <a:pt x="130629" y="39189"/>
                </a:cubicBezTo>
                <a:cubicBezTo>
                  <a:pt x="113212" y="47897"/>
                  <a:pt x="96458" y="58082"/>
                  <a:pt x="78378" y="65314"/>
                </a:cubicBezTo>
                <a:cubicBezTo>
                  <a:pt x="52808" y="75542"/>
                  <a:pt x="0" y="91440"/>
                  <a:pt x="0" y="91440"/>
                </a:cubicBezTo>
                <a:cubicBezTo>
                  <a:pt x="4354" y="121920"/>
                  <a:pt x="558" y="154744"/>
                  <a:pt x="13063" y="182880"/>
                </a:cubicBezTo>
                <a:cubicBezTo>
                  <a:pt x="19439" y="197227"/>
                  <a:pt x="41150" y="197905"/>
                  <a:pt x="52252" y="209006"/>
                </a:cubicBezTo>
                <a:cubicBezTo>
                  <a:pt x="127724" y="284477"/>
                  <a:pt x="21269" y="212485"/>
                  <a:pt x="117566" y="287383"/>
                </a:cubicBezTo>
                <a:cubicBezTo>
                  <a:pt x="142351" y="306660"/>
                  <a:pt x="169817" y="322217"/>
                  <a:pt x="195943" y="339634"/>
                </a:cubicBezTo>
                <a:cubicBezTo>
                  <a:pt x="251335" y="376562"/>
                  <a:pt x="221089" y="358738"/>
                  <a:pt x="287383" y="391886"/>
                </a:cubicBezTo>
                <a:cubicBezTo>
                  <a:pt x="296092" y="404949"/>
                  <a:pt x="298063" y="428266"/>
                  <a:pt x="313509" y="431074"/>
                </a:cubicBezTo>
                <a:cubicBezTo>
                  <a:pt x="378568" y="442903"/>
                  <a:pt x="425387" y="429283"/>
                  <a:pt x="470263" y="391886"/>
                </a:cubicBezTo>
                <a:cubicBezTo>
                  <a:pt x="484455" y="380059"/>
                  <a:pt x="496389" y="365760"/>
                  <a:pt x="509452" y="352697"/>
                </a:cubicBezTo>
                <a:cubicBezTo>
                  <a:pt x="515613" y="334216"/>
                  <a:pt x="535578" y="277661"/>
                  <a:pt x="535578" y="261257"/>
                </a:cubicBezTo>
                <a:cubicBezTo>
                  <a:pt x="535578" y="234771"/>
                  <a:pt x="532702" y="207329"/>
                  <a:pt x="522515" y="182880"/>
                </a:cubicBezTo>
                <a:cubicBezTo>
                  <a:pt x="510438" y="153896"/>
                  <a:pt x="500051" y="114433"/>
                  <a:pt x="470263" y="104503"/>
                </a:cubicBezTo>
                <a:cubicBezTo>
                  <a:pt x="416181" y="86475"/>
                  <a:pt x="442532" y="99078"/>
                  <a:pt x="391886" y="65314"/>
                </a:cubicBezTo>
                <a:cubicBezTo>
                  <a:pt x="383177" y="52251"/>
                  <a:pt x="378019" y="35933"/>
                  <a:pt x="365760" y="26126"/>
                </a:cubicBezTo>
                <a:cubicBezTo>
                  <a:pt x="355008" y="17524"/>
                  <a:pt x="340301" y="14119"/>
                  <a:pt x="326572" y="13063"/>
                </a:cubicBezTo>
                <a:cubicBezTo>
                  <a:pt x="283157" y="9723"/>
                  <a:pt x="239486" y="13063"/>
                  <a:pt x="195943" y="130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5400000">
            <a:off x="1652452" y="2410097"/>
            <a:ext cx="587828" cy="54864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6503" y="2961730"/>
            <a:ext cx="25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Відправлення на сервер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129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5249" y="344379"/>
            <a:ext cx="3207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remote</a:t>
            </a:r>
            <a:r>
              <a:rPr lang="uk-UA" dirty="0"/>
              <a:t> </a:t>
            </a:r>
            <a:r>
              <a:rPr lang="uk-UA" dirty="0" err="1"/>
              <a:t>show</a:t>
            </a:r>
            <a:r>
              <a:rPr lang="uk-UA" dirty="0"/>
              <a:t> [</a:t>
            </a:r>
            <a:r>
              <a:rPr lang="uk-UA" dirty="0" err="1"/>
              <a:t>удал</a:t>
            </a:r>
            <a:r>
              <a:rPr lang="uk-UA" dirty="0"/>
              <a:t>. сервер]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249" y="713711"/>
            <a:ext cx="484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Вся інформація про сервер + що там є, чого нема, шо туди відправиться під час «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  <a:r>
              <a:rPr lang="uk-UA" dirty="0" smtClean="0"/>
              <a:t>»</a:t>
            </a:r>
            <a:r>
              <a:rPr lang="en-US" dirty="0" smtClean="0"/>
              <a:t> </a:t>
            </a:r>
            <a:r>
              <a:rPr lang="uk-UA" dirty="0" smtClean="0"/>
              <a:t>і з якою локальною віткою злиється під час «</a:t>
            </a:r>
            <a:r>
              <a:rPr lang="en-US" dirty="0" err="1" smtClean="0"/>
              <a:t>git</a:t>
            </a:r>
            <a:r>
              <a:rPr lang="en-US" dirty="0" smtClean="0"/>
              <a:t> pull</a:t>
            </a:r>
            <a:r>
              <a:rPr lang="uk-UA" dirty="0" smtClean="0"/>
              <a:t>»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95250" y="2283372"/>
            <a:ext cx="4846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Удаление</a:t>
            </a:r>
            <a:r>
              <a:rPr lang="uk-UA" dirty="0"/>
              <a:t> и </a:t>
            </a:r>
            <a:r>
              <a:rPr lang="uk-UA" dirty="0" err="1"/>
              <a:t>переименование</a:t>
            </a:r>
            <a:r>
              <a:rPr lang="uk-UA" dirty="0"/>
              <a:t> </a:t>
            </a:r>
            <a:r>
              <a:rPr lang="uk-UA" dirty="0" err="1"/>
              <a:t>удалённых</a:t>
            </a:r>
            <a:r>
              <a:rPr lang="uk-UA" dirty="0"/>
              <a:t> </a:t>
            </a:r>
            <a:r>
              <a:rPr lang="uk-UA" dirty="0" err="1" smtClean="0"/>
              <a:t>репозиториев</a:t>
            </a:r>
            <a:r>
              <a:rPr lang="uk-UA" dirty="0" smtClean="0"/>
              <a:t>(по-</a:t>
            </a:r>
            <a:r>
              <a:rPr lang="uk-UA" dirty="0" err="1" smtClean="0"/>
              <a:t>моэму</a:t>
            </a:r>
            <a:r>
              <a:rPr lang="uk-UA" dirty="0" smtClean="0"/>
              <a:t> локальних </a:t>
            </a:r>
            <a:r>
              <a:rPr lang="uk-UA" dirty="0" err="1" smtClean="0"/>
              <a:t>ссилок</a:t>
            </a:r>
            <a:r>
              <a:rPr lang="uk-UA" dirty="0" smtClean="0"/>
              <a:t> на </a:t>
            </a:r>
            <a:r>
              <a:rPr lang="uk-UA" dirty="0" err="1" smtClean="0"/>
              <a:t>репозиторій</a:t>
            </a:r>
            <a:r>
              <a:rPr lang="uk-UA" dirty="0" smtClean="0"/>
              <a:t>)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81" y="3313203"/>
            <a:ext cx="2628900" cy="13811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165" y="866200"/>
            <a:ext cx="2028825" cy="895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0069" y="344379"/>
            <a:ext cx="381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Видалити</a:t>
            </a:r>
            <a:r>
              <a:rPr lang="ru-RU" dirty="0" smtClean="0"/>
              <a:t> </a:t>
            </a:r>
            <a:r>
              <a:rPr lang="ru-RU" dirty="0" err="1" smtClean="0"/>
              <a:t>локальну</a:t>
            </a:r>
            <a:r>
              <a:rPr lang="ru-RU" dirty="0" smtClean="0"/>
              <a:t> </a:t>
            </a:r>
            <a:r>
              <a:rPr lang="ru-RU" dirty="0" err="1" smtClean="0"/>
              <a:t>ссилку</a:t>
            </a:r>
            <a:r>
              <a:rPr lang="ru-RU" dirty="0" smtClean="0"/>
              <a:t> на сервер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939097" y="20921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имеет</a:t>
            </a:r>
            <a:r>
              <a:rPr lang="uk-UA" dirty="0"/>
              <a:t> </a:t>
            </a:r>
            <a:r>
              <a:rPr lang="uk-UA" dirty="0" err="1"/>
              <a:t>возможность</a:t>
            </a:r>
            <a:r>
              <a:rPr lang="uk-UA" dirty="0"/>
              <a:t> помечать (</a:t>
            </a:r>
            <a:r>
              <a:rPr lang="uk-UA" dirty="0" err="1"/>
              <a:t>tag</a:t>
            </a:r>
            <a:r>
              <a:rPr lang="uk-UA" dirty="0"/>
              <a:t>) </a:t>
            </a:r>
            <a:r>
              <a:rPr lang="uk-UA" dirty="0" err="1"/>
              <a:t>определённые</a:t>
            </a:r>
            <a:r>
              <a:rPr lang="uk-UA" dirty="0"/>
              <a:t> </a:t>
            </a:r>
            <a:r>
              <a:rPr lang="uk-UA" dirty="0" err="1"/>
              <a:t>моменты</a:t>
            </a:r>
            <a:endParaRPr lang="uk-UA" dirty="0"/>
          </a:p>
          <a:p>
            <a:r>
              <a:rPr lang="uk-UA" dirty="0"/>
              <a:t>в </a:t>
            </a:r>
            <a:r>
              <a:rPr lang="uk-UA" dirty="0" err="1"/>
              <a:t>истории</a:t>
            </a:r>
            <a:r>
              <a:rPr lang="uk-UA" dirty="0"/>
              <a:t> </a:t>
            </a:r>
            <a:r>
              <a:rPr lang="uk-UA" dirty="0" err="1"/>
              <a:t>как</a:t>
            </a:r>
            <a:r>
              <a:rPr lang="uk-UA" dirty="0"/>
              <a:t> </a:t>
            </a:r>
            <a:r>
              <a:rPr lang="uk-UA" dirty="0" err="1"/>
              <a:t>важные</a:t>
            </a:r>
            <a:r>
              <a:rPr lang="uk-UA" dirty="0"/>
              <a:t>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939097" y="3128537"/>
            <a:ext cx="179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Просмотр</a:t>
            </a:r>
            <a:r>
              <a:rPr lang="uk-UA" dirty="0"/>
              <a:t> </a:t>
            </a:r>
            <a:r>
              <a:rPr lang="uk-UA" dirty="0" err="1"/>
              <a:t>меток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165" y="3128537"/>
            <a:ext cx="1085850" cy="8667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432" y="3044157"/>
            <a:ext cx="2381250" cy="13716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327709" y="4719475"/>
            <a:ext cx="102398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использует</a:t>
            </a:r>
            <a:r>
              <a:rPr lang="uk-UA" dirty="0"/>
              <a:t> два </a:t>
            </a:r>
            <a:r>
              <a:rPr lang="uk-UA" dirty="0" err="1"/>
              <a:t>основных</a:t>
            </a:r>
            <a:r>
              <a:rPr lang="uk-UA" dirty="0"/>
              <a:t> </a:t>
            </a:r>
            <a:r>
              <a:rPr lang="uk-UA" dirty="0" err="1"/>
              <a:t>типа</a:t>
            </a:r>
            <a:r>
              <a:rPr lang="uk-UA" dirty="0"/>
              <a:t> </a:t>
            </a:r>
            <a:r>
              <a:rPr lang="uk-UA" dirty="0" err="1"/>
              <a:t>меток</a:t>
            </a:r>
            <a:r>
              <a:rPr lang="uk-UA" dirty="0"/>
              <a:t>: </a:t>
            </a:r>
            <a:r>
              <a:rPr lang="uk-UA" dirty="0" err="1"/>
              <a:t>легковесные</a:t>
            </a:r>
            <a:r>
              <a:rPr lang="uk-UA" dirty="0"/>
              <a:t> и </a:t>
            </a:r>
            <a:r>
              <a:rPr lang="uk-UA" dirty="0" err="1"/>
              <a:t>аннотированные</a:t>
            </a:r>
            <a:r>
              <a:rPr lang="uk-UA" dirty="0"/>
              <a:t>. </a:t>
            </a:r>
            <a:r>
              <a:rPr lang="uk-UA" dirty="0" err="1"/>
              <a:t>Легковесная</a:t>
            </a:r>
            <a:endParaRPr lang="uk-UA" dirty="0"/>
          </a:p>
          <a:p>
            <a:r>
              <a:rPr lang="uk-UA" dirty="0"/>
              <a:t>метка — </a:t>
            </a:r>
            <a:r>
              <a:rPr lang="uk-UA" dirty="0" err="1"/>
              <a:t>это</a:t>
            </a:r>
            <a:r>
              <a:rPr lang="uk-UA" dirty="0"/>
              <a:t> </a:t>
            </a:r>
            <a:r>
              <a:rPr lang="uk-UA" dirty="0" err="1"/>
              <a:t>что</a:t>
            </a:r>
            <a:r>
              <a:rPr lang="uk-UA" dirty="0"/>
              <a:t>-то </a:t>
            </a:r>
            <a:r>
              <a:rPr lang="uk-UA" dirty="0" err="1"/>
              <a:t>весьма</a:t>
            </a:r>
            <a:r>
              <a:rPr lang="uk-UA" dirty="0"/>
              <a:t> </a:t>
            </a:r>
            <a:r>
              <a:rPr lang="uk-UA" dirty="0" err="1"/>
              <a:t>похожее</a:t>
            </a:r>
            <a:r>
              <a:rPr lang="uk-UA" dirty="0"/>
              <a:t> на </a:t>
            </a:r>
            <a:r>
              <a:rPr lang="uk-UA" dirty="0" err="1"/>
              <a:t>ветку</a:t>
            </a:r>
            <a:r>
              <a:rPr lang="uk-UA" dirty="0"/>
              <a:t>, </a:t>
            </a:r>
            <a:r>
              <a:rPr lang="uk-UA" dirty="0" err="1"/>
              <a:t>которая</a:t>
            </a:r>
            <a:r>
              <a:rPr lang="uk-UA" dirty="0"/>
              <a:t> не </a:t>
            </a:r>
            <a:r>
              <a:rPr lang="uk-UA" dirty="0" err="1"/>
              <a:t>меняется</a:t>
            </a:r>
            <a:r>
              <a:rPr lang="uk-UA" dirty="0"/>
              <a:t> — </a:t>
            </a:r>
            <a:r>
              <a:rPr lang="uk-UA" dirty="0" err="1"/>
              <a:t>это</a:t>
            </a:r>
            <a:r>
              <a:rPr lang="uk-UA" dirty="0"/>
              <a:t> просто </a:t>
            </a:r>
            <a:r>
              <a:rPr lang="uk-UA" dirty="0" err="1"/>
              <a:t>указатель</a:t>
            </a:r>
            <a:endParaRPr lang="uk-UA" dirty="0"/>
          </a:p>
          <a:p>
            <a:r>
              <a:rPr lang="uk-UA" dirty="0"/>
              <a:t>на </a:t>
            </a:r>
            <a:r>
              <a:rPr lang="uk-UA" dirty="0" err="1"/>
              <a:t>определённый</a:t>
            </a:r>
            <a:r>
              <a:rPr lang="uk-UA" dirty="0"/>
              <a:t> </a:t>
            </a:r>
            <a:r>
              <a:rPr lang="uk-UA" dirty="0" err="1"/>
              <a:t>коммит</a:t>
            </a:r>
            <a:r>
              <a:rPr lang="uk-UA" dirty="0"/>
              <a:t>. А </a:t>
            </a:r>
            <a:r>
              <a:rPr lang="uk-UA" dirty="0" err="1"/>
              <a:t>вот</a:t>
            </a:r>
            <a:r>
              <a:rPr lang="uk-UA" dirty="0"/>
              <a:t> </a:t>
            </a:r>
            <a:r>
              <a:rPr lang="uk-UA" dirty="0" err="1"/>
              <a:t>аннотированные</a:t>
            </a:r>
            <a:r>
              <a:rPr lang="uk-UA" dirty="0"/>
              <a:t> </a:t>
            </a:r>
            <a:r>
              <a:rPr lang="uk-UA" dirty="0" err="1"/>
              <a:t>метки</a:t>
            </a:r>
            <a:r>
              <a:rPr lang="uk-UA" dirty="0"/>
              <a:t> </a:t>
            </a:r>
            <a:r>
              <a:rPr lang="uk-UA" dirty="0" err="1"/>
              <a:t>хранятся</a:t>
            </a:r>
            <a:r>
              <a:rPr lang="uk-UA" dirty="0"/>
              <a:t> в </a:t>
            </a:r>
            <a:r>
              <a:rPr lang="uk-UA" dirty="0" err="1"/>
              <a:t>базе</a:t>
            </a:r>
            <a:r>
              <a:rPr lang="uk-UA" dirty="0"/>
              <a:t> </a:t>
            </a:r>
            <a:r>
              <a:rPr lang="uk-UA" dirty="0" err="1"/>
              <a:t>данных</a:t>
            </a:r>
            <a:r>
              <a:rPr lang="uk-UA" dirty="0"/>
              <a:t> </a:t>
            </a:r>
            <a:r>
              <a:rPr lang="uk-UA" dirty="0" err="1"/>
              <a:t>Git’а</a:t>
            </a:r>
            <a:r>
              <a:rPr lang="uk-UA" dirty="0"/>
              <a:t> </a:t>
            </a:r>
            <a:r>
              <a:rPr lang="uk-UA" dirty="0" err="1"/>
              <a:t>как</a:t>
            </a:r>
            <a:endParaRPr lang="uk-UA" dirty="0"/>
          </a:p>
          <a:p>
            <a:r>
              <a:rPr lang="uk-UA" dirty="0" err="1"/>
              <a:t>полноценные</a:t>
            </a:r>
            <a:r>
              <a:rPr lang="uk-UA" dirty="0"/>
              <a:t> </a:t>
            </a:r>
            <a:r>
              <a:rPr lang="uk-UA" dirty="0" err="1"/>
              <a:t>объекты</a:t>
            </a:r>
            <a:r>
              <a:rPr lang="uk-UA" dirty="0"/>
              <a:t>. </a:t>
            </a:r>
            <a:r>
              <a:rPr lang="uk-UA" dirty="0" err="1"/>
              <a:t>Они</a:t>
            </a:r>
            <a:r>
              <a:rPr lang="uk-UA" dirty="0"/>
              <a:t> </a:t>
            </a:r>
            <a:r>
              <a:rPr lang="uk-UA" dirty="0" err="1"/>
              <a:t>имеют</a:t>
            </a:r>
            <a:r>
              <a:rPr lang="uk-UA" dirty="0"/>
              <a:t> </a:t>
            </a:r>
            <a:r>
              <a:rPr lang="uk-UA" dirty="0" err="1"/>
              <a:t>контрольную</a:t>
            </a:r>
            <a:r>
              <a:rPr lang="uk-UA" dirty="0"/>
              <a:t> </a:t>
            </a:r>
            <a:r>
              <a:rPr lang="uk-UA" dirty="0" err="1"/>
              <a:t>сумму</a:t>
            </a:r>
            <a:r>
              <a:rPr lang="uk-UA" dirty="0"/>
              <a:t>, </a:t>
            </a:r>
            <a:r>
              <a:rPr lang="uk-UA" dirty="0" err="1"/>
              <a:t>содержат</a:t>
            </a:r>
            <a:r>
              <a:rPr lang="uk-UA" dirty="0"/>
              <a:t> </a:t>
            </a:r>
            <a:r>
              <a:rPr lang="uk-UA" dirty="0" err="1"/>
              <a:t>имя</a:t>
            </a:r>
            <a:r>
              <a:rPr lang="uk-UA" dirty="0"/>
              <a:t> </a:t>
            </a:r>
            <a:r>
              <a:rPr lang="uk-UA" dirty="0" err="1"/>
              <a:t>поставившего</a:t>
            </a:r>
            <a:r>
              <a:rPr lang="uk-UA" dirty="0"/>
              <a:t> метку,</a:t>
            </a:r>
          </a:p>
          <a:p>
            <a:r>
              <a:rPr lang="uk-UA" dirty="0"/>
              <a:t>e-</a:t>
            </a:r>
            <a:r>
              <a:rPr lang="uk-UA" dirty="0" err="1"/>
              <a:t>mail</a:t>
            </a:r>
            <a:r>
              <a:rPr lang="uk-UA" dirty="0"/>
              <a:t> и дату, </a:t>
            </a:r>
            <a:r>
              <a:rPr lang="uk-UA" dirty="0" err="1"/>
              <a:t>имеют</a:t>
            </a:r>
            <a:r>
              <a:rPr lang="uk-UA" dirty="0"/>
              <a:t> </a:t>
            </a:r>
            <a:r>
              <a:rPr lang="uk-UA" dirty="0" err="1"/>
              <a:t>комментарий</a:t>
            </a:r>
            <a:r>
              <a:rPr lang="uk-UA" dirty="0"/>
              <a:t> и </a:t>
            </a:r>
            <a:r>
              <a:rPr lang="uk-UA" dirty="0" err="1"/>
              <a:t>могут</a:t>
            </a:r>
            <a:r>
              <a:rPr lang="uk-UA" dirty="0"/>
              <a:t> </a:t>
            </a:r>
            <a:r>
              <a:rPr lang="uk-UA" dirty="0" err="1"/>
              <a:t>быть</a:t>
            </a:r>
            <a:r>
              <a:rPr lang="uk-UA" dirty="0"/>
              <a:t> </a:t>
            </a:r>
            <a:r>
              <a:rPr lang="uk-UA" dirty="0" err="1"/>
              <a:t>подписаны</a:t>
            </a:r>
            <a:r>
              <a:rPr lang="uk-UA" dirty="0"/>
              <a:t> и </a:t>
            </a:r>
            <a:r>
              <a:rPr lang="uk-UA" dirty="0" err="1"/>
              <a:t>проверены</a:t>
            </a:r>
            <a:r>
              <a:rPr lang="uk-UA" dirty="0"/>
              <a:t> с </a:t>
            </a:r>
            <a:r>
              <a:rPr lang="uk-UA" dirty="0" err="1"/>
              <a:t>помощью</a:t>
            </a:r>
            <a:r>
              <a:rPr lang="uk-UA" dirty="0"/>
              <a:t> GNU</a:t>
            </a:r>
          </a:p>
          <a:p>
            <a:r>
              <a:rPr lang="uk-UA" dirty="0" err="1"/>
              <a:t>Privacy</a:t>
            </a:r>
            <a:r>
              <a:rPr lang="uk-UA" dirty="0"/>
              <a:t> </a:t>
            </a:r>
            <a:r>
              <a:rPr lang="uk-UA" dirty="0" err="1"/>
              <a:t>Guard</a:t>
            </a:r>
            <a:r>
              <a:rPr lang="uk-UA" dirty="0"/>
              <a:t> (GPG).</a:t>
            </a:r>
          </a:p>
        </p:txBody>
      </p:sp>
    </p:spTree>
    <p:extLst>
      <p:ext uri="{BB962C8B-B14F-4D97-AF65-F5344CB8AC3E}">
        <p14:creationId xmlns:p14="http://schemas.microsoft.com/office/powerpoint/2010/main" val="386484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16742" y="292129"/>
            <a:ext cx="347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Создание</a:t>
            </a:r>
            <a:r>
              <a:rPr lang="uk-UA" dirty="0"/>
              <a:t> </a:t>
            </a:r>
            <a:r>
              <a:rPr lang="uk-UA" dirty="0" err="1"/>
              <a:t>аннотированной</a:t>
            </a:r>
            <a:r>
              <a:rPr lang="uk-UA" dirty="0"/>
              <a:t> </a:t>
            </a:r>
            <a:r>
              <a:rPr lang="uk-UA" dirty="0" err="1"/>
              <a:t>метки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42" y="780097"/>
            <a:ext cx="3571875" cy="1457325"/>
          </a:xfrm>
          <a:prstGeom prst="rect">
            <a:avLst/>
          </a:prstGeom>
        </p:spPr>
      </p:pic>
      <p:sp>
        <p:nvSpPr>
          <p:cNvPr id="4" name="Полилиния 3"/>
          <p:cNvSpPr/>
          <p:nvPr/>
        </p:nvSpPr>
        <p:spPr>
          <a:xfrm>
            <a:off x="1520478" y="836023"/>
            <a:ext cx="282389" cy="339634"/>
          </a:xfrm>
          <a:custGeom>
            <a:avLst/>
            <a:gdLst>
              <a:gd name="connsiteX0" fmla="*/ 216882 w 282389"/>
              <a:gd name="connsiteY0" fmla="*/ 26126 h 339634"/>
              <a:gd name="connsiteX1" fmla="*/ 151568 w 282389"/>
              <a:gd name="connsiteY1" fmla="*/ 13063 h 339634"/>
              <a:gd name="connsiteX2" fmla="*/ 112379 w 282389"/>
              <a:gd name="connsiteY2" fmla="*/ 0 h 339634"/>
              <a:gd name="connsiteX3" fmla="*/ 60128 w 282389"/>
              <a:gd name="connsiteY3" fmla="*/ 13063 h 339634"/>
              <a:gd name="connsiteX4" fmla="*/ 47065 w 282389"/>
              <a:gd name="connsiteY4" fmla="*/ 52251 h 339634"/>
              <a:gd name="connsiteX5" fmla="*/ 34002 w 282389"/>
              <a:gd name="connsiteY5" fmla="*/ 235131 h 339634"/>
              <a:gd name="connsiteX6" fmla="*/ 112379 w 282389"/>
              <a:gd name="connsiteY6" fmla="*/ 287383 h 339634"/>
              <a:gd name="connsiteX7" fmla="*/ 151568 w 282389"/>
              <a:gd name="connsiteY7" fmla="*/ 313508 h 339634"/>
              <a:gd name="connsiteX8" fmla="*/ 229945 w 282389"/>
              <a:gd name="connsiteY8" fmla="*/ 339634 h 339634"/>
              <a:gd name="connsiteX9" fmla="*/ 269133 w 282389"/>
              <a:gd name="connsiteY9" fmla="*/ 313508 h 339634"/>
              <a:gd name="connsiteX10" fmla="*/ 269133 w 282389"/>
              <a:gd name="connsiteY10" fmla="*/ 222068 h 339634"/>
              <a:gd name="connsiteX11" fmla="*/ 256071 w 282389"/>
              <a:gd name="connsiteY11" fmla="*/ 143691 h 339634"/>
              <a:gd name="connsiteX12" fmla="*/ 243008 w 282389"/>
              <a:gd name="connsiteY12" fmla="*/ 104503 h 339634"/>
              <a:gd name="connsiteX13" fmla="*/ 203819 w 282389"/>
              <a:gd name="connsiteY13" fmla="*/ 91440 h 339634"/>
              <a:gd name="connsiteX14" fmla="*/ 164631 w 282389"/>
              <a:gd name="connsiteY14" fmla="*/ 39188 h 33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2389" h="339634">
                <a:moveTo>
                  <a:pt x="216882" y="26126"/>
                </a:moveTo>
                <a:cubicBezTo>
                  <a:pt x="195111" y="21772"/>
                  <a:pt x="173108" y="18448"/>
                  <a:pt x="151568" y="13063"/>
                </a:cubicBezTo>
                <a:cubicBezTo>
                  <a:pt x="138210" y="9723"/>
                  <a:pt x="126149" y="0"/>
                  <a:pt x="112379" y="0"/>
                </a:cubicBezTo>
                <a:cubicBezTo>
                  <a:pt x="94426" y="0"/>
                  <a:pt x="77545" y="8709"/>
                  <a:pt x="60128" y="13063"/>
                </a:cubicBezTo>
                <a:cubicBezTo>
                  <a:pt x="55774" y="26126"/>
                  <a:pt x="53223" y="39935"/>
                  <a:pt x="47065" y="52251"/>
                </a:cubicBezTo>
                <a:cubicBezTo>
                  <a:pt x="10742" y="124896"/>
                  <a:pt x="-30971" y="95904"/>
                  <a:pt x="34002" y="235131"/>
                </a:cubicBezTo>
                <a:cubicBezTo>
                  <a:pt x="47280" y="263584"/>
                  <a:pt x="86253" y="269966"/>
                  <a:pt x="112379" y="287383"/>
                </a:cubicBezTo>
                <a:cubicBezTo>
                  <a:pt x="125442" y="296092"/>
                  <a:pt x="136674" y="308543"/>
                  <a:pt x="151568" y="313508"/>
                </a:cubicBezTo>
                <a:lnTo>
                  <a:pt x="229945" y="339634"/>
                </a:lnTo>
                <a:cubicBezTo>
                  <a:pt x="243008" y="330925"/>
                  <a:pt x="259326" y="325767"/>
                  <a:pt x="269133" y="313508"/>
                </a:cubicBezTo>
                <a:cubicBezTo>
                  <a:pt x="295133" y="281007"/>
                  <a:pt x="276069" y="256751"/>
                  <a:pt x="269133" y="222068"/>
                </a:cubicBezTo>
                <a:cubicBezTo>
                  <a:pt x="263939" y="196096"/>
                  <a:pt x="261817" y="169546"/>
                  <a:pt x="256071" y="143691"/>
                </a:cubicBezTo>
                <a:cubicBezTo>
                  <a:pt x="253084" y="130250"/>
                  <a:pt x="252744" y="114239"/>
                  <a:pt x="243008" y="104503"/>
                </a:cubicBezTo>
                <a:cubicBezTo>
                  <a:pt x="233271" y="94767"/>
                  <a:pt x="216882" y="95794"/>
                  <a:pt x="203819" y="91440"/>
                </a:cubicBezTo>
                <a:cubicBezTo>
                  <a:pt x="174277" y="47127"/>
                  <a:pt x="188794" y="63353"/>
                  <a:pt x="164631" y="391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2" y="2716258"/>
            <a:ext cx="4514850" cy="2914650"/>
          </a:xfrm>
          <a:prstGeom prst="rect">
            <a:avLst/>
          </a:prstGeom>
        </p:spPr>
      </p:pic>
      <p:sp>
        <p:nvSpPr>
          <p:cNvPr id="6" name="Полилиния 5"/>
          <p:cNvSpPr/>
          <p:nvPr/>
        </p:nvSpPr>
        <p:spPr>
          <a:xfrm>
            <a:off x="687491" y="2664823"/>
            <a:ext cx="1463768" cy="444137"/>
          </a:xfrm>
          <a:custGeom>
            <a:avLst/>
            <a:gdLst>
              <a:gd name="connsiteX0" fmla="*/ 1337252 w 1463768"/>
              <a:gd name="connsiteY0" fmla="*/ 130628 h 444137"/>
              <a:gd name="connsiteX1" fmla="*/ 1193560 w 1463768"/>
              <a:gd name="connsiteY1" fmla="*/ 78377 h 444137"/>
              <a:gd name="connsiteX2" fmla="*/ 1154372 w 1463768"/>
              <a:gd name="connsiteY2" fmla="*/ 65314 h 444137"/>
              <a:gd name="connsiteX3" fmla="*/ 1102120 w 1463768"/>
              <a:gd name="connsiteY3" fmla="*/ 39188 h 444137"/>
              <a:gd name="connsiteX4" fmla="*/ 1023743 w 1463768"/>
              <a:gd name="connsiteY4" fmla="*/ 13063 h 444137"/>
              <a:gd name="connsiteX5" fmla="*/ 984555 w 1463768"/>
              <a:gd name="connsiteY5" fmla="*/ 0 h 444137"/>
              <a:gd name="connsiteX6" fmla="*/ 331412 w 1463768"/>
              <a:gd name="connsiteY6" fmla="*/ 26126 h 444137"/>
              <a:gd name="connsiteX7" fmla="*/ 266098 w 1463768"/>
              <a:gd name="connsiteY7" fmla="*/ 39188 h 444137"/>
              <a:gd name="connsiteX8" fmla="*/ 135469 w 1463768"/>
              <a:gd name="connsiteY8" fmla="*/ 78377 h 444137"/>
              <a:gd name="connsiteX9" fmla="*/ 96280 w 1463768"/>
              <a:gd name="connsiteY9" fmla="*/ 91440 h 444137"/>
              <a:gd name="connsiteX10" fmla="*/ 57092 w 1463768"/>
              <a:gd name="connsiteY10" fmla="*/ 104503 h 444137"/>
              <a:gd name="connsiteX11" fmla="*/ 17903 w 1463768"/>
              <a:gd name="connsiteY11" fmla="*/ 274320 h 444137"/>
              <a:gd name="connsiteX12" fmla="*/ 96280 w 1463768"/>
              <a:gd name="connsiteY12" fmla="*/ 313508 h 444137"/>
              <a:gd name="connsiteX13" fmla="*/ 135469 w 1463768"/>
              <a:gd name="connsiteY13" fmla="*/ 339634 h 444137"/>
              <a:gd name="connsiteX14" fmla="*/ 174658 w 1463768"/>
              <a:gd name="connsiteY14" fmla="*/ 352697 h 444137"/>
              <a:gd name="connsiteX15" fmla="*/ 305286 w 1463768"/>
              <a:gd name="connsiteY15" fmla="*/ 378823 h 444137"/>
              <a:gd name="connsiteX16" fmla="*/ 383663 w 1463768"/>
              <a:gd name="connsiteY16" fmla="*/ 404948 h 444137"/>
              <a:gd name="connsiteX17" fmla="*/ 435915 w 1463768"/>
              <a:gd name="connsiteY17" fmla="*/ 418011 h 444137"/>
              <a:gd name="connsiteX18" fmla="*/ 501229 w 1463768"/>
              <a:gd name="connsiteY18" fmla="*/ 431074 h 444137"/>
              <a:gd name="connsiteX19" fmla="*/ 540418 w 1463768"/>
              <a:gd name="connsiteY19" fmla="*/ 444137 h 444137"/>
              <a:gd name="connsiteX20" fmla="*/ 723298 w 1463768"/>
              <a:gd name="connsiteY20" fmla="*/ 431074 h 444137"/>
              <a:gd name="connsiteX21" fmla="*/ 853926 w 1463768"/>
              <a:gd name="connsiteY21" fmla="*/ 404948 h 444137"/>
              <a:gd name="connsiteX22" fmla="*/ 919240 w 1463768"/>
              <a:gd name="connsiteY22" fmla="*/ 391886 h 444137"/>
              <a:gd name="connsiteX23" fmla="*/ 1023743 w 1463768"/>
              <a:gd name="connsiteY23" fmla="*/ 378823 h 444137"/>
              <a:gd name="connsiteX24" fmla="*/ 1311126 w 1463768"/>
              <a:gd name="connsiteY24" fmla="*/ 391886 h 444137"/>
              <a:gd name="connsiteX25" fmla="*/ 1441755 w 1463768"/>
              <a:gd name="connsiteY25" fmla="*/ 378823 h 444137"/>
              <a:gd name="connsiteX26" fmla="*/ 1350315 w 1463768"/>
              <a:gd name="connsiteY26" fmla="*/ 117566 h 444137"/>
              <a:gd name="connsiteX27" fmla="*/ 1311126 w 1463768"/>
              <a:gd name="connsiteY27" fmla="*/ 91440 h 444137"/>
              <a:gd name="connsiteX28" fmla="*/ 1271938 w 1463768"/>
              <a:gd name="connsiteY28" fmla="*/ 52251 h 444137"/>
              <a:gd name="connsiteX29" fmla="*/ 1232749 w 1463768"/>
              <a:gd name="connsiteY29" fmla="*/ 39188 h 44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63768" h="444137">
                <a:moveTo>
                  <a:pt x="1337252" y="130628"/>
                </a:moveTo>
                <a:cubicBezTo>
                  <a:pt x="1246365" y="94274"/>
                  <a:pt x="1294187" y="111920"/>
                  <a:pt x="1193560" y="78377"/>
                </a:cubicBezTo>
                <a:cubicBezTo>
                  <a:pt x="1180497" y="74023"/>
                  <a:pt x="1166688" y="71472"/>
                  <a:pt x="1154372" y="65314"/>
                </a:cubicBezTo>
                <a:cubicBezTo>
                  <a:pt x="1136955" y="56605"/>
                  <a:pt x="1120200" y="46420"/>
                  <a:pt x="1102120" y="39188"/>
                </a:cubicBezTo>
                <a:cubicBezTo>
                  <a:pt x="1076551" y="28960"/>
                  <a:pt x="1049869" y="21771"/>
                  <a:pt x="1023743" y="13063"/>
                </a:cubicBezTo>
                <a:lnTo>
                  <a:pt x="984555" y="0"/>
                </a:lnTo>
                <a:cubicBezTo>
                  <a:pt x="840222" y="4124"/>
                  <a:pt x="517058" y="7562"/>
                  <a:pt x="331412" y="26126"/>
                </a:cubicBezTo>
                <a:cubicBezTo>
                  <a:pt x="309320" y="28335"/>
                  <a:pt x="287772" y="34372"/>
                  <a:pt x="266098" y="39188"/>
                </a:cubicBezTo>
                <a:cubicBezTo>
                  <a:pt x="206874" y="52349"/>
                  <a:pt x="200592" y="56669"/>
                  <a:pt x="135469" y="78377"/>
                </a:cubicBezTo>
                <a:lnTo>
                  <a:pt x="96280" y="91440"/>
                </a:lnTo>
                <a:lnTo>
                  <a:pt x="57092" y="104503"/>
                </a:lnTo>
                <a:cubicBezTo>
                  <a:pt x="10371" y="174583"/>
                  <a:pt x="-21772" y="185053"/>
                  <a:pt x="17903" y="274320"/>
                </a:cubicBezTo>
                <a:cubicBezTo>
                  <a:pt x="26711" y="294139"/>
                  <a:pt x="78890" y="307712"/>
                  <a:pt x="96280" y="313508"/>
                </a:cubicBezTo>
                <a:cubicBezTo>
                  <a:pt x="109343" y="322217"/>
                  <a:pt x="121427" y="332613"/>
                  <a:pt x="135469" y="339634"/>
                </a:cubicBezTo>
                <a:cubicBezTo>
                  <a:pt x="147785" y="345792"/>
                  <a:pt x="161241" y="349601"/>
                  <a:pt x="174658" y="352697"/>
                </a:cubicBezTo>
                <a:cubicBezTo>
                  <a:pt x="217926" y="362682"/>
                  <a:pt x="263160" y="364781"/>
                  <a:pt x="305286" y="378823"/>
                </a:cubicBezTo>
                <a:cubicBezTo>
                  <a:pt x="331412" y="387531"/>
                  <a:pt x="356946" y="398269"/>
                  <a:pt x="383663" y="404948"/>
                </a:cubicBezTo>
                <a:cubicBezTo>
                  <a:pt x="401080" y="409302"/>
                  <a:pt x="418389" y="414116"/>
                  <a:pt x="435915" y="418011"/>
                </a:cubicBezTo>
                <a:cubicBezTo>
                  <a:pt x="457589" y="422827"/>
                  <a:pt x="479689" y="425689"/>
                  <a:pt x="501229" y="431074"/>
                </a:cubicBezTo>
                <a:cubicBezTo>
                  <a:pt x="514587" y="434414"/>
                  <a:pt x="527355" y="439783"/>
                  <a:pt x="540418" y="444137"/>
                </a:cubicBezTo>
                <a:cubicBezTo>
                  <a:pt x="601378" y="439783"/>
                  <a:pt x="662655" y="438655"/>
                  <a:pt x="723298" y="431074"/>
                </a:cubicBezTo>
                <a:cubicBezTo>
                  <a:pt x="767360" y="425566"/>
                  <a:pt x="810383" y="413656"/>
                  <a:pt x="853926" y="404948"/>
                </a:cubicBezTo>
                <a:cubicBezTo>
                  <a:pt x="875697" y="400594"/>
                  <a:pt x="897209" y="394640"/>
                  <a:pt x="919240" y="391886"/>
                </a:cubicBezTo>
                <a:lnTo>
                  <a:pt x="1023743" y="378823"/>
                </a:lnTo>
                <a:cubicBezTo>
                  <a:pt x="1119537" y="383177"/>
                  <a:pt x="1215233" y="391886"/>
                  <a:pt x="1311126" y="391886"/>
                </a:cubicBezTo>
                <a:cubicBezTo>
                  <a:pt x="1354886" y="391886"/>
                  <a:pt x="1419241" y="416347"/>
                  <a:pt x="1441755" y="378823"/>
                </a:cubicBezTo>
                <a:cubicBezTo>
                  <a:pt x="1502710" y="277232"/>
                  <a:pt x="1425568" y="167735"/>
                  <a:pt x="1350315" y="117566"/>
                </a:cubicBezTo>
                <a:cubicBezTo>
                  <a:pt x="1337252" y="108857"/>
                  <a:pt x="1323187" y="101491"/>
                  <a:pt x="1311126" y="91440"/>
                </a:cubicBezTo>
                <a:cubicBezTo>
                  <a:pt x="1296934" y="79613"/>
                  <a:pt x="1287309" y="62498"/>
                  <a:pt x="1271938" y="52251"/>
                </a:cubicBezTo>
                <a:cubicBezTo>
                  <a:pt x="1260481" y="44613"/>
                  <a:pt x="1232749" y="39188"/>
                  <a:pt x="1232749" y="391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олилиния 6"/>
          <p:cNvSpPr/>
          <p:nvPr/>
        </p:nvSpPr>
        <p:spPr>
          <a:xfrm>
            <a:off x="587827" y="3931920"/>
            <a:ext cx="1430646" cy="287383"/>
          </a:xfrm>
          <a:custGeom>
            <a:avLst/>
            <a:gdLst>
              <a:gd name="connsiteX0" fmla="*/ 1397727 w 1430646"/>
              <a:gd name="connsiteY0" fmla="*/ 26126 h 287383"/>
              <a:gd name="connsiteX1" fmla="*/ 1280162 w 1430646"/>
              <a:gd name="connsiteY1" fmla="*/ 13063 h 287383"/>
              <a:gd name="connsiteX2" fmla="*/ 1227910 w 1430646"/>
              <a:gd name="connsiteY2" fmla="*/ 0 h 287383"/>
              <a:gd name="connsiteX3" fmla="*/ 940527 w 1430646"/>
              <a:gd name="connsiteY3" fmla="*/ 13063 h 287383"/>
              <a:gd name="connsiteX4" fmla="*/ 822962 w 1430646"/>
              <a:gd name="connsiteY4" fmla="*/ 52251 h 287383"/>
              <a:gd name="connsiteX5" fmla="*/ 783773 w 1430646"/>
              <a:gd name="connsiteY5" fmla="*/ 65314 h 287383"/>
              <a:gd name="connsiteX6" fmla="*/ 731522 w 1430646"/>
              <a:gd name="connsiteY6" fmla="*/ 78377 h 287383"/>
              <a:gd name="connsiteX7" fmla="*/ 496390 w 1430646"/>
              <a:gd name="connsiteY7" fmla="*/ 65314 h 287383"/>
              <a:gd name="connsiteX8" fmla="*/ 457202 w 1430646"/>
              <a:gd name="connsiteY8" fmla="*/ 52251 h 287383"/>
              <a:gd name="connsiteX9" fmla="*/ 326573 w 1430646"/>
              <a:gd name="connsiteY9" fmla="*/ 26126 h 287383"/>
              <a:gd name="connsiteX10" fmla="*/ 13064 w 1430646"/>
              <a:gd name="connsiteY10" fmla="*/ 39189 h 287383"/>
              <a:gd name="connsiteX11" fmla="*/ 2 w 1430646"/>
              <a:gd name="connsiteY11" fmla="*/ 78377 h 287383"/>
              <a:gd name="connsiteX12" fmla="*/ 13064 w 1430646"/>
              <a:gd name="connsiteY12" fmla="*/ 117566 h 287383"/>
              <a:gd name="connsiteX13" fmla="*/ 78379 w 1430646"/>
              <a:gd name="connsiteY13" fmla="*/ 195943 h 287383"/>
              <a:gd name="connsiteX14" fmla="*/ 104504 w 1430646"/>
              <a:gd name="connsiteY14" fmla="*/ 235131 h 287383"/>
              <a:gd name="connsiteX15" fmla="*/ 235133 w 1430646"/>
              <a:gd name="connsiteY15" fmla="*/ 261257 h 287383"/>
              <a:gd name="connsiteX16" fmla="*/ 313510 w 1430646"/>
              <a:gd name="connsiteY16" fmla="*/ 287383 h 287383"/>
              <a:gd name="connsiteX17" fmla="*/ 509453 w 1430646"/>
              <a:gd name="connsiteY17" fmla="*/ 274320 h 287383"/>
              <a:gd name="connsiteX18" fmla="*/ 561704 w 1430646"/>
              <a:gd name="connsiteY18" fmla="*/ 261257 h 287383"/>
              <a:gd name="connsiteX19" fmla="*/ 679270 w 1430646"/>
              <a:gd name="connsiteY19" fmla="*/ 248194 h 287383"/>
              <a:gd name="connsiteX20" fmla="*/ 757647 w 1430646"/>
              <a:gd name="connsiteY20" fmla="*/ 222069 h 287383"/>
              <a:gd name="connsiteX21" fmla="*/ 796836 w 1430646"/>
              <a:gd name="connsiteY21" fmla="*/ 209006 h 287383"/>
              <a:gd name="connsiteX22" fmla="*/ 1058093 w 1430646"/>
              <a:gd name="connsiteY22" fmla="*/ 182880 h 287383"/>
              <a:gd name="connsiteX23" fmla="*/ 1306287 w 1430646"/>
              <a:gd name="connsiteY23" fmla="*/ 195943 h 287383"/>
              <a:gd name="connsiteX24" fmla="*/ 1423853 w 1430646"/>
              <a:gd name="connsiteY24" fmla="*/ 182880 h 287383"/>
              <a:gd name="connsiteX25" fmla="*/ 1410790 w 1430646"/>
              <a:gd name="connsiteY25" fmla="*/ 117566 h 287383"/>
              <a:gd name="connsiteX26" fmla="*/ 1332413 w 1430646"/>
              <a:gd name="connsiteY26" fmla="*/ 26126 h 28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0646" h="287383">
                <a:moveTo>
                  <a:pt x="1397727" y="26126"/>
                </a:moveTo>
                <a:cubicBezTo>
                  <a:pt x="1358539" y="21772"/>
                  <a:pt x="1319133" y="19059"/>
                  <a:pt x="1280162" y="13063"/>
                </a:cubicBezTo>
                <a:cubicBezTo>
                  <a:pt x="1262417" y="10333"/>
                  <a:pt x="1245863" y="0"/>
                  <a:pt x="1227910" y="0"/>
                </a:cubicBezTo>
                <a:cubicBezTo>
                  <a:pt x="1132017" y="0"/>
                  <a:pt x="1036321" y="8709"/>
                  <a:pt x="940527" y="13063"/>
                </a:cubicBezTo>
                <a:lnTo>
                  <a:pt x="822962" y="52251"/>
                </a:lnTo>
                <a:cubicBezTo>
                  <a:pt x="809899" y="56605"/>
                  <a:pt x="797131" y="61974"/>
                  <a:pt x="783773" y="65314"/>
                </a:cubicBezTo>
                <a:lnTo>
                  <a:pt x="731522" y="78377"/>
                </a:lnTo>
                <a:cubicBezTo>
                  <a:pt x="653145" y="74023"/>
                  <a:pt x="574535" y="72756"/>
                  <a:pt x="496390" y="65314"/>
                </a:cubicBezTo>
                <a:cubicBezTo>
                  <a:pt x="482683" y="64009"/>
                  <a:pt x="470619" y="55347"/>
                  <a:pt x="457202" y="52251"/>
                </a:cubicBezTo>
                <a:cubicBezTo>
                  <a:pt x="413934" y="42266"/>
                  <a:pt x="326573" y="26126"/>
                  <a:pt x="326573" y="26126"/>
                </a:cubicBezTo>
                <a:cubicBezTo>
                  <a:pt x="222070" y="30480"/>
                  <a:pt x="116344" y="22664"/>
                  <a:pt x="13064" y="39189"/>
                </a:cubicBezTo>
                <a:cubicBezTo>
                  <a:pt x="-532" y="41364"/>
                  <a:pt x="2" y="64608"/>
                  <a:pt x="2" y="78377"/>
                </a:cubicBezTo>
                <a:cubicBezTo>
                  <a:pt x="2" y="92147"/>
                  <a:pt x="6906" y="105250"/>
                  <a:pt x="13064" y="117566"/>
                </a:cubicBezTo>
                <a:cubicBezTo>
                  <a:pt x="37386" y="166211"/>
                  <a:pt x="42270" y="152612"/>
                  <a:pt x="78379" y="195943"/>
                </a:cubicBezTo>
                <a:cubicBezTo>
                  <a:pt x="88429" y="208004"/>
                  <a:pt x="91441" y="226423"/>
                  <a:pt x="104504" y="235131"/>
                </a:cubicBezTo>
                <a:cubicBezTo>
                  <a:pt x="117530" y="243815"/>
                  <a:pt x="234823" y="261180"/>
                  <a:pt x="235133" y="261257"/>
                </a:cubicBezTo>
                <a:cubicBezTo>
                  <a:pt x="261850" y="267936"/>
                  <a:pt x="313510" y="287383"/>
                  <a:pt x="313510" y="287383"/>
                </a:cubicBezTo>
                <a:cubicBezTo>
                  <a:pt x="378824" y="283029"/>
                  <a:pt x="444353" y="281173"/>
                  <a:pt x="509453" y="274320"/>
                </a:cubicBezTo>
                <a:cubicBezTo>
                  <a:pt x="527307" y="272441"/>
                  <a:pt x="543960" y="263987"/>
                  <a:pt x="561704" y="261257"/>
                </a:cubicBezTo>
                <a:cubicBezTo>
                  <a:pt x="600675" y="255261"/>
                  <a:pt x="640081" y="252548"/>
                  <a:pt x="679270" y="248194"/>
                </a:cubicBezTo>
                <a:lnTo>
                  <a:pt x="757647" y="222069"/>
                </a:lnTo>
                <a:cubicBezTo>
                  <a:pt x="770710" y="217715"/>
                  <a:pt x="783114" y="210150"/>
                  <a:pt x="796836" y="209006"/>
                </a:cubicBezTo>
                <a:cubicBezTo>
                  <a:pt x="988574" y="193028"/>
                  <a:pt x="901562" y="202447"/>
                  <a:pt x="1058093" y="182880"/>
                </a:cubicBezTo>
                <a:cubicBezTo>
                  <a:pt x="1140824" y="187234"/>
                  <a:pt x="1223441" y="195943"/>
                  <a:pt x="1306287" y="195943"/>
                </a:cubicBezTo>
                <a:cubicBezTo>
                  <a:pt x="1345717" y="195943"/>
                  <a:pt x="1392309" y="206538"/>
                  <a:pt x="1423853" y="182880"/>
                </a:cubicBezTo>
                <a:cubicBezTo>
                  <a:pt x="1441615" y="169559"/>
                  <a:pt x="1419977" y="137778"/>
                  <a:pt x="1410790" y="117566"/>
                </a:cubicBezTo>
                <a:cubicBezTo>
                  <a:pt x="1376877" y="42957"/>
                  <a:pt x="1379262" y="49551"/>
                  <a:pt x="1332413" y="2612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олилиния 7"/>
          <p:cNvSpPr/>
          <p:nvPr/>
        </p:nvSpPr>
        <p:spPr>
          <a:xfrm>
            <a:off x="2508069" y="809138"/>
            <a:ext cx="1505708" cy="379582"/>
          </a:xfrm>
          <a:custGeom>
            <a:avLst/>
            <a:gdLst>
              <a:gd name="connsiteX0" fmla="*/ 1384662 w 1505708"/>
              <a:gd name="connsiteY0" fmla="*/ 39948 h 379582"/>
              <a:gd name="connsiteX1" fmla="*/ 261257 w 1505708"/>
              <a:gd name="connsiteY1" fmla="*/ 13822 h 379582"/>
              <a:gd name="connsiteX2" fmla="*/ 222068 w 1505708"/>
              <a:gd name="connsiteY2" fmla="*/ 759 h 379582"/>
              <a:gd name="connsiteX3" fmla="*/ 78377 w 1505708"/>
              <a:gd name="connsiteY3" fmla="*/ 13822 h 379582"/>
              <a:gd name="connsiteX4" fmla="*/ 39188 w 1505708"/>
              <a:gd name="connsiteY4" fmla="*/ 26885 h 379582"/>
              <a:gd name="connsiteX5" fmla="*/ 26125 w 1505708"/>
              <a:gd name="connsiteY5" fmla="*/ 66073 h 379582"/>
              <a:gd name="connsiteX6" fmla="*/ 0 w 1505708"/>
              <a:gd name="connsiteY6" fmla="*/ 105262 h 379582"/>
              <a:gd name="connsiteX7" fmla="*/ 13062 w 1505708"/>
              <a:gd name="connsiteY7" fmla="*/ 170576 h 379582"/>
              <a:gd name="connsiteX8" fmla="*/ 65314 w 1505708"/>
              <a:gd name="connsiteY8" fmla="*/ 248953 h 379582"/>
              <a:gd name="connsiteX9" fmla="*/ 91440 w 1505708"/>
              <a:gd name="connsiteY9" fmla="*/ 288142 h 379582"/>
              <a:gd name="connsiteX10" fmla="*/ 130628 w 1505708"/>
              <a:gd name="connsiteY10" fmla="*/ 301205 h 379582"/>
              <a:gd name="connsiteX11" fmla="*/ 248194 w 1505708"/>
              <a:gd name="connsiteY11" fmla="*/ 366519 h 379582"/>
              <a:gd name="connsiteX12" fmla="*/ 313508 w 1505708"/>
              <a:gd name="connsiteY12" fmla="*/ 379582 h 379582"/>
              <a:gd name="connsiteX13" fmla="*/ 418011 w 1505708"/>
              <a:gd name="connsiteY13" fmla="*/ 366519 h 379582"/>
              <a:gd name="connsiteX14" fmla="*/ 470262 w 1505708"/>
              <a:gd name="connsiteY14" fmla="*/ 353456 h 379582"/>
              <a:gd name="connsiteX15" fmla="*/ 535577 w 1505708"/>
              <a:gd name="connsiteY15" fmla="*/ 340393 h 379582"/>
              <a:gd name="connsiteX16" fmla="*/ 574765 w 1505708"/>
              <a:gd name="connsiteY16" fmla="*/ 327331 h 379582"/>
              <a:gd name="connsiteX17" fmla="*/ 640080 w 1505708"/>
              <a:gd name="connsiteY17" fmla="*/ 314268 h 379582"/>
              <a:gd name="connsiteX18" fmla="*/ 679268 w 1505708"/>
              <a:gd name="connsiteY18" fmla="*/ 301205 h 379582"/>
              <a:gd name="connsiteX19" fmla="*/ 783771 w 1505708"/>
              <a:gd name="connsiteY19" fmla="*/ 288142 h 379582"/>
              <a:gd name="connsiteX20" fmla="*/ 914400 w 1505708"/>
              <a:gd name="connsiteY20" fmla="*/ 262016 h 379582"/>
              <a:gd name="connsiteX21" fmla="*/ 992777 w 1505708"/>
              <a:gd name="connsiteY21" fmla="*/ 235891 h 379582"/>
              <a:gd name="connsiteX22" fmla="*/ 1293222 w 1505708"/>
              <a:gd name="connsiteY22" fmla="*/ 248953 h 379582"/>
              <a:gd name="connsiteX23" fmla="*/ 1345474 w 1505708"/>
              <a:gd name="connsiteY23" fmla="*/ 262016 h 379582"/>
              <a:gd name="connsiteX24" fmla="*/ 1476102 w 1505708"/>
              <a:gd name="connsiteY24" fmla="*/ 288142 h 379582"/>
              <a:gd name="connsiteX25" fmla="*/ 1489165 w 1505708"/>
              <a:gd name="connsiteY25" fmla="*/ 118325 h 379582"/>
              <a:gd name="connsiteX26" fmla="*/ 1371600 w 1505708"/>
              <a:gd name="connsiteY26" fmla="*/ 13822 h 379582"/>
              <a:gd name="connsiteX27" fmla="*/ 1332411 w 1505708"/>
              <a:gd name="connsiteY27" fmla="*/ 759 h 379582"/>
              <a:gd name="connsiteX28" fmla="*/ 1306285 w 1505708"/>
              <a:gd name="connsiteY28" fmla="*/ 759 h 37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05708" h="379582">
                <a:moveTo>
                  <a:pt x="1384662" y="39948"/>
                </a:moveTo>
                <a:lnTo>
                  <a:pt x="261257" y="13822"/>
                </a:lnTo>
                <a:cubicBezTo>
                  <a:pt x="247504" y="13151"/>
                  <a:pt x="235131" y="5113"/>
                  <a:pt x="222068" y="759"/>
                </a:cubicBezTo>
                <a:cubicBezTo>
                  <a:pt x="174171" y="5113"/>
                  <a:pt x="125988" y="7020"/>
                  <a:pt x="78377" y="13822"/>
                </a:cubicBezTo>
                <a:cubicBezTo>
                  <a:pt x="64746" y="15769"/>
                  <a:pt x="48925" y="17149"/>
                  <a:pt x="39188" y="26885"/>
                </a:cubicBezTo>
                <a:cubicBezTo>
                  <a:pt x="29452" y="36621"/>
                  <a:pt x="32283" y="53757"/>
                  <a:pt x="26125" y="66073"/>
                </a:cubicBezTo>
                <a:cubicBezTo>
                  <a:pt x="19104" y="80115"/>
                  <a:pt x="8708" y="92199"/>
                  <a:pt x="0" y="105262"/>
                </a:cubicBezTo>
                <a:cubicBezTo>
                  <a:pt x="4354" y="127033"/>
                  <a:pt x="3875" y="150364"/>
                  <a:pt x="13062" y="170576"/>
                </a:cubicBezTo>
                <a:cubicBezTo>
                  <a:pt x="26055" y="199161"/>
                  <a:pt x="47897" y="222827"/>
                  <a:pt x="65314" y="248953"/>
                </a:cubicBezTo>
                <a:cubicBezTo>
                  <a:pt x="74023" y="262016"/>
                  <a:pt x="76546" y="283177"/>
                  <a:pt x="91440" y="288142"/>
                </a:cubicBezTo>
                <a:cubicBezTo>
                  <a:pt x="104503" y="292496"/>
                  <a:pt x="118591" y="294518"/>
                  <a:pt x="130628" y="301205"/>
                </a:cubicBezTo>
                <a:cubicBezTo>
                  <a:pt x="210232" y="345429"/>
                  <a:pt x="183704" y="350396"/>
                  <a:pt x="248194" y="366519"/>
                </a:cubicBezTo>
                <a:cubicBezTo>
                  <a:pt x="269734" y="371904"/>
                  <a:pt x="291737" y="375228"/>
                  <a:pt x="313508" y="379582"/>
                </a:cubicBezTo>
                <a:cubicBezTo>
                  <a:pt x="348342" y="375228"/>
                  <a:pt x="383383" y="372290"/>
                  <a:pt x="418011" y="366519"/>
                </a:cubicBezTo>
                <a:cubicBezTo>
                  <a:pt x="435720" y="363567"/>
                  <a:pt x="452736" y="357351"/>
                  <a:pt x="470262" y="353456"/>
                </a:cubicBezTo>
                <a:cubicBezTo>
                  <a:pt x="491936" y="348639"/>
                  <a:pt x="514037" y="345778"/>
                  <a:pt x="535577" y="340393"/>
                </a:cubicBezTo>
                <a:cubicBezTo>
                  <a:pt x="548935" y="337054"/>
                  <a:pt x="561407" y="330670"/>
                  <a:pt x="574765" y="327331"/>
                </a:cubicBezTo>
                <a:cubicBezTo>
                  <a:pt x="596305" y="321946"/>
                  <a:pt x="618540" y="319653"/>
                  <a:pt x="640080" y="314268"/>
                </a:cubicBezTo>
                <a:cubicBezTo>
                  <a:pt x="653438" y="310928"/>
                  <a:pt x="665721" y="303668"/>
                  <a:pt x="679268" y="301205"/>
                </a:cubicBezTo>
                <a:cubicBezTo>
                  <a:pt x="713807" y="294925"/>
                  <a:pt x="749018" y="293107"/>
                  <a:pt x="783771" y="288142"/>
                </a:cubicBezTo>
                <a:cubicBezTo>
                  <a:pt x="828711" y="281722"/>
                  <a:pt x="871122" y="274999"/>
                  <a:pt x="914400" y="262016"/>
                </a:cubicBezTo>
                <a:cubicBezTo>
                  <a:pt x="940777" y="254103"/>
                  <a:pt x="992777" y="235891"/>
                  <a:pt x="992777" y="235891"/>
                </a:cubicBezTo>
                <a:cubicBezTo>
                  <a:pt x="1092925" y="240245"/>
                  <a:pt x="1193253" y="241548"/>
                  <a:pt x="1293222" y="248953"/>
                </a:cubicBezTo>
                <a:cubicBezTo>
                  <a:pt x="1311126" y="250279"/>
                  <a:pt x="1327869" y="258495"/>
                  <a:pt x="1345474" y="262016"/>
                </a:cubicBezTo>
                <a:cubicBezTo>
                  <a:pt x="1505612" y="294044"/>
                  <a:pt x="1354739" y="257801"/>
                  <a:pt x="1476102" y="288142"/>
                </a:cubicBezTo>
                <a:cubicBezTo>
                  <a:pt x="1495905" y="228733"/>
                  <a:pt x="1524078" y="183163"/>
                  <a:pt x="1489165" y="118325"/>
                </a:cubicBezTo>
                <a:cubicBezTo>
                  <a:pt x="1476412" y="94640"/>
                  <a:pt x="1408928" y="32486"/>
                  <a:pt x="1371600" y="13822"/>
                </a:cubicBezTo>
                <a:cubicBezTo>
                  <a:pt x="1359284" y="7664"/>
                  <a:pt x="1345913" y="3459"/>
                  <a:pt x="1332411" y="759"/>
                </a:cubicBezTo>
                <a:cubicBezTo>
                  <a:pt x="1323871" y="-949"/>
                  <a:pt x="1314994" y="759"/>
                  <a:pt x="1306285" y="7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0" name="Скругленная соединительная линия 9"/>
          <p:cNvCxnSpPr>
            <a:stCxn id="8" idx="20"/>
            <a:endCxn id="7" idx="4"/>
          </p:cNvCxnSpPr>
          <p:nvPr/>
        </p:nvCxnSpPr>
        <p:spPr>
          <a:xfrm flipH="1">
            <a:off x="1410789" y="1071154"/>
            <a:ext cx="2011680" cy="2913017"/>
          </a:xfrm>
          <a:prstGeom prst="curvedConnector3">
            <a:avLst>
              <a:gd name="adj1" fmla="val -4075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2" idx="2"/>
            <a:endCxn id="4" idx="13"/>
          </p:cNvCxnSpPr>
          <p:nvPr/>
        </p:nvCxnSpPr>
        <p:spPr>
          <a:xfrm rot="5400000">
            <a:off x="1856908" y="528851"/>
            <a:ext cx="266002" cy="53122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6347714" y="292129"/>
            <a:ext cx="2187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Подписанные</a:t>
            </a:r>
            <a:r>
              <a:rPr lang="uk-UA" dirty="0"/>
              <a:t> </a:t>
            </a:r>
            <a:r>
              <a:rPr lang="uk-UA" dirty="0" err="1"/>
              <a:t>метки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714" y="728254"/>
            <a:ext cx="3810000" cy="342900"/>
          </a:xfrm>
          <a:prstGeom prst="rect">
            <a:avLst/>
          </a:prstGeom>
        </p:spPr>
      </p:pic>
      <p:sp>
        <p:nvSpPr>
          <p:cNvPr id="17" name="Полилиния 16"/>
          <p:cNvSpPr/>
          <p:nvPr/>
        </p:nvSpPr>
        <p:spPr>
          <a:xfrm>
            <a:off x="7289074" y="705394"/>
            <a:ext cx="313852" cy="535577"/>
          </a:xfrm>
          <a:custGeom>
            <a:avLst/>
            <a:gdLst>
              <a:gd name="connsiteX0" fmla="*/ 209006 w 313852"/>
              <a:gd name="connsiteY0" fmla="*/ 65315 h 535577"/>
              <a:gd name="connsiteX1" fmla="*/ 143692 w 313852"/>
              <a:gd name="connsiteY1" fmla="*/ 39189 h 535577"/>
              <a:gd name="connsiteX2" fmla="*/ 65315 w 313852"/>
              <a:gd name="connsiteY2" fmla="*/ 0 h 535577"/>
              <a:gd name="connsiteX3" fmla="*/ 13063 w 313852"/>
              <a:gd name="connsiteY3" fmla="*/ 13063 h 535577"/>
              <a:gd name="connsiteX4" fmla="*/ 0 w 313852"/>
              <a:gd name="connsiteY4" fmla="*/ 52252 h 535577"/>
              <a:gd name="connsiteX5" fmla="*/ 39189 w 313852"/>
              <a:gd name="connsiteY5" fmla="*/ 222069 h 535577"/>
              <a:gd name="connsiteX6" fmla="*/ 65315 w 313852"/>
              <a:gd name="connsiteY6" fmla="*/ 261257 h 535577"/>
              <a:gd name="connsiteX7" fmla="*/ 104503 w 313852"/>
              <a:gd name="connsiteY7" fmla="*/ 431075 h 535577"/>
              <a:gd name="connsiteX8" fmla="*/ 117566 w 313852"/>
              <a:gd name="connsiteY8" fmla="*/ 470263 h 535577"/>
              <a:gd name="connsiteX9" fmla="*/ 143692 w 313852"/>
              <a:gd name="connsiteY9" fmla="*/ 509452 h 535577"/>
              <a:gd name="connsiteX10" fmla="*/ 222069 w 313852"/>
              <a:gd name="connsiteY10" fmla="*/ 535577 h 535577"/>
              <a:gd name="connsiteX11" fmla="*/ 261257 w 313852"/>
              <a:gd name="connsiteY11" fmla="*/ 522515 h 535577"/>
              <a:gd name="connsiteX12" fmla="*/ 300446 w 313852"/>
              <a:gd name="connsiteY12" fmla="*/ 431075 h 535577"/>
              <a:gd name="connsiteX13" fmla="*/ 300446 w 313852"/>
              <a:gd name="connsiteY13" fmla="*/ 143692 h 535577"/>
              <a:gd name="connsiteX14" fmla="*/ 261257 w 313852"/>
              <a:gd name="connsiteY14" fmla="*/ 117566 h 535577"/>
              <a:gd name="connsiteX15" fmla="*/ 235132 w 313852"/>
              <a:gd name="connsiteY15" fmla="*/ 78377 h 535577"/>
              <a:gd name="connsiteX16" fmla="*/ 248195 w 313852"/>
              <a:gd name="connsiteY16" fmla="*/ 117566 h 535577"/>
              <a:gd name="connsiteX17" fmla="*/ 274320 w 313852"/>
              <a:gd name="connsiteY17" fmla="*/ 143692 h 53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3852" h="535577">
                <a:moveTo>
                  <a:pt x="209006" y="65315"/>
                </a:moveTo>
                <a:cubicBezTo>
                  <a:pt x="187235" y="56606"/>
                  <a:pt x="164665" y="49676"/>
                  <a:pt x="143692" y="39189"/>
                </a:cubicBezTo>
                <a:cubicBezTo>
                  <a:pt x="42401" y="-11457"/>
                  <a:pt x="163815" y="32834"/>
                  <a:pt x="65315" y="0"/>
                </a:cubicBezTo>
                <a:cubicBezTo>
                  <a:pt x="47898" y="4354"/>
                  <a:pt x="27082" y="1848"/>
                  <a:pt x="13063" y="13063"/>
                </a:cubicBezTo>
                <a:cubicBezTo>
                  <a:pt x="2311" y="21665"/>
                  <a:pt x="0" y="38482"/>
                  <a:pt x="0" y="52252"/>
                </a:cubicBezTo>
                <a:cubicBezTo>
                  <a:pt x="0" y="85375"/>
                  <a:pt x="18494" y="191027"/>
                  <a:pt x="39189" y="222069"/>
                </a:cubicBezTo>
                <a:lnTo>
                  <a:pt x="65315" y="261257"/>
                </a:lnTo>
                <a:cubicBezTo>
                  <a:pt x="75678" y="313075"/>
                  <a:pt x="88744" y="383801"/>
                  <a:pt x="104503" y="431075"/>
                </a:cubicBezTo>
                <a:cubicBezTo>
                  <a:pt x="108857" y="444138"/>
                  <a:pt x="111408" y="457947"/>
                  <a:pt x="117566" y="470263"/>
                </a:cubicBezTo>
                <a:cubicBezTo>
                  <a:pt x="124587" y="484305"/>
                  <a:pt x="130379" y="501131"/>
                  <a:pt x="143692" y="509452"/>
                </a:cubicBezTo>
                <a:cubicBezTo>
                  <a:pt x="167045" y="524047"/>
                  <a:pt x="222069" y="535577"/>
                  <a:pt x="222069" y="535577"/>
                </a:cubicBezTo>
                <a:cubicBezTo>
                  <a:pt x="235132" y="531223"/>
                  <a:pt x="250505" y="531117"/>
                  <a:pt x="261257" y="522515"/>
                </a:cubicBezTo>
                <a:cubicBezTo>
                  <a:pt x="289448" y="499962"/>
                  <a:pt x="292602" y="462451"/>
                  <a:pt x="300446" y="431075"/>
                </a:cubicBezTo>
                <a:cubicBezTo>
                  <a:pt x="300789" y="425580"/>
                  <a:pt x="330438" y="203675"/>
                  <a:pt x="300446" y="143692"/>
                </a:cubicBezTo>
                <a:cubicBezTo>
                  <a:pt x="293425" y="129650"/>
                  <a:pt x="274320" y="126275"/>
                  <a:pt x="261257" y="117566"/>
                </a:cubicBezTo>
                <a:cubicBezTo>
                  <a:pt x="252549" y="104503"/>
                  <a:pt x="250832" y="78377"/>
                  <a:pt x="235132" y="78377"/>
                </a:cubicBezTo>
                <a:cubicBezTo>
                  <a:pt x="221362" y="78377"/>
                  <a:pt x="241111" y="105759"/>
                  <a:pt x="248195" y="117566"/>
                </a:cubicBezTo>
                <a:cubicBezTo>
                  <a:pt x="254531" y="128127"/>
                  <a:pt x="265612" y="134983"/>
                  <a:pt x="274320" y="14369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угольник 17"/>
          <p:cNvSpPr/>
          <p:nvPr/>
        </p:nvSpPr>
        <p:spPr>
          <a:xfrm>
            <a:off x="5582194" y="12849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 smtClean="0"/>
              <a:t>Вы</a:t>
            </a:r>
            <a:r>
              <a:rPr lang="uk-UA" dirty="0" smtClean="0"/>
              <a:t> так же можете </a:t>
            </a:r>
            <a:r>
              <a:rPr lang="uk-UA" dirty="0" err="1" smtClean="0"/>
              <a:t>подписывать</a:t>
            </a:r>
            <a:r>
              <a:rPr lang="uk-UA" dirty="0" smtClean="0"/>
              <a:t> </a:t>
            </a:r>
            <a:r>
              <a:rPr lang="uk-UA" dirty="0" err="1" smtClean="0"/>
              <a:t>свои</a:t>
            </a:r>
            <a:r>
              <a:rPr lang="uk-UA" dirty="0" smtClean="0"/>
              <a:t> </a:t>
            </a:r>
            <a:r>
              <a:rPr lang="uk-UA" dirty="0" err="1" smtClean="0"/>
              <a:t>метки</a:t>
            </a:r>
            <a:r>
              <a:rPr lang="uk-UA" dirty="0" smtClean="0"/>
              <a:t> с </a:t>
            </a:r>
            <a:r>
              <a:rPr lang="uk-UA" dirty="0" err="1" smtClean="0"/>
              <a:t>помощью</a:t>
            </a:r>
            <a:r>
              <a:rPr lang="uk-UA" dirty="0" smtClean="0"/>
              <a:t> GPG</a:t>
            </a:r>
            <a:r>
              <a:rPr lang="uk-UA" dirty="0"/>
              <a:t> </a:t>
            </a:r>
            <a:r>
              <a:rPr lang="uk-UA" dirty="0" smtClean="0"/>
              <a:t>(GNU </a:t>
            </a:r>
            <a:r>
              <a:rPr lang="uk-UA" dirty="0" err="1" smtClean="0"/>
              <a:t>Privacy</a:t>
            </a:r>
            <a:r>
              <a:rPr lang="uk-UA" dirty="0" smtClean="0"/>
              <a:t> </a:t>
            </a:r>
            <a:r>
              <a:rPr lang="uk-UA" dirty="0" err="1" smtClean="0"/>
              <a:t>Guard</a:t>
            </a:r>
            <a:r>
              <a:rPr lang="uk-UA" dirty="0" smtClean="0"/>
              <a:t>) , конечно ,</a:t>
            </a:r>
            <a:r>
              <a:rPr lang="uk-UA" dirty="0" err="1" smtClean="0"/>
              <a:t>если</a:t>
            </a:r>
            <a:r>
              <a:rPr lang="uk-UA" dirty="0" smtClean="0"/>
              <a:t> у вас </a:t>
            </a:r>
            <a:r>
              <a:rPr lang="uk-UA" dirty="0" err="1" smtClean="0"/>
              <a:t>есть</a:t>
            </a:r>
            <a:r>
              <a:rPr lang="uk-UA" dirty="0" smtClean="0"/>
              <a:t> ключ</a:t>
            </a:r>
            <a:r>
              <a:rPr lang="uk-UA" dirty="0"/>
              <a:t>.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487236" y="206599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GNU Privacy Guard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(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GnuPG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uk-UA" dirty="0">
                <a:solidFill>
                  <a:srgbClr val="222222"/>
                </a:solidFill>
                <a:latin typeface="Arial" panose="020B0604020202020204" pitchFamily="34" charset="0"/>
              </a:rPr>
              <a:t>або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GPG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 — </a:t>
            </a:r>
            <a:r>
              <a:rPr lang="uk-UA" dirty="0">
                <a:solidFill>
                  <a:srgbClr val="0B0080"/>
                </a:solidFill>
                <a:latin typeface="Arial" panose="020B0604020202020204" pitchFamily="34" charset="0"/>
                <a:hlinkClick r:id="rId5" tooltip="Відкрите програмне забезпечення"/>
              </a:rPr>
              <a:t>відкритий</a:t>
            </a:r>
            <a:r>
              <a:rPr lang="uk-UA" dirty="0">
                <a:solidFill>
                  <a:srgbClr val="222222"/>
                </a:solidFill>
                <a:latin typeface="Arial" panose="020B0604020202020204" pitchFamily="34" charset="0"/>
              </a:rPr>
              <a:t> програмний засіб для </a:t>
            </a:r>
            <a:r>
              <a:rPr lang="uk-UA" dirty="0">
                <a:solidFill>
                  <a:srgbClr val="0B0080"/>
                </a:solidFill>
                <a:latin typeface="Arial" panose="020B0604020202020204" pitchFamily="34" charset="0"/>
                <a:hlinkClick r:id="rId6" tooltip="Шифрування"/>
              </a:rPr>
              <a:t>шифрування</a:t>
            </a:r>
            <a:r>
              <a:rPr lang="uk-UA" dirty="0">
                <a:solidFill>
                  <a:srgbClr val="222222"/>
                </a:solidFill>
                <a:latin typeface="Arial" panose="020B0604020202020204" pitchFamily="34" charset="0"/>
              </a:rPr>
              <a:t> та </a:t>
            </a:r>
            <a:r>
              <a:rPr lang="uk-UA" dirty="0">
                <a:solidFill>
                  <a:srgbClr val="0B0080"/>
                </a:solidFill>
                <a:latin typeface="Arial" panose="020B0604020202020204" pitchFamily="34" charset="0"/>
                <a:hlinkClick r:id="rId7" tooltip="Цифровий підпис"/>
              </a:rPr>
              <a:t>цифрового підписування</a:t>
            </a:r>
            <a:r>
              <a:rPr lang="uk-UA" dirty="0">
                <a:solidFill>
                  <a:srgbClr val="222222"/>
                </a:solidFill>
                <a:latin typeface="Arial" panose="020B0604020202020204" pitchFamily="34" charset="0"/>
              </a:rPr>
              <a:t> даних</a:t>
            </a:r>
            <a:endParaRPr lang="uk-UA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5343641" y="3272527"/>
            <a:ext cx="210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Легковесные</a:t>
            </a:r>
            <a:r>
              <a:rPr lang="uk-UA" dirty="0"/>
              <a:t> </a:t>
            </a:r>
            <a:r>
              <a:rPr lang="uk-UA" dirty="0" err="1"/>
              <a:t>метки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3696" y="3792583"/>
            <a:ext cx="1828800" cy="1838325"/>
          </a:xfrm>
          <a:prstGeom prst="rect">
            <a:avLst/>
          </a:prstGeom>
        </p:spPr>
      </p:pic>
      <p:cxnSp>
        <p:nvCxnSpPr>
          <p:cNvPr id="23" name="Скругленная соединительная линия 22"/>
          <p:cNvCxnSpPr/>
          <p:nvPr/>
        </p:nvCxnSpPr>
        <p:spPr>
          <a:xfrm rot="16200000" flipH="1">
            <a:off x="5680474" y="4746062"/>
            <a:ext cx="1907178" cy="28302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76729" y="5841165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Без опцій</a:t>
            </a:r>
            <a:endParaRPr lang="uk-UA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904656" y="3157920"/>
            <a:ext cx="33685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b="1" dirty="0" err="1">
                <a:solidFill>
                  <a:srgbClr val="222222"/>
                </a:solidFill>
                <a:latin typeface="Arial" panose="020B0604020202020204" pitchFamily="34" charset="0"/>
              </a:rPr>
              <a:t>Верифіка́ція</a:t>
            </a:r>
            <a:r>
              <a:rPr lang="uk-UA" sz="1400" dirty="0">
                <a:solidFill>
                  <a:srgbClr val="222222"/>
                </a:solidFill>
                <a:latin typeface="Arial" panose="020B0604020202020204" pitchFamily="34" charset="0"/>
              </a:rPr>
              <a:t> (</a:t>
            </a:r>
            <a:r>
              <a:rPr lang="uk-UA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пізньолат</a:t>
            </a:r>
            <a:r>
              <a:rPr lang="uk-UA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verificatia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— </a:t>
            </a:r>
            <a:r>
              <a:rPr lang="uk-UA" sz="1400" dirty="0">
                <a:solidFill>
                  <a:srgbClr val="222222"/>
                </a:solidFill>
                <a:latin typeface="Arial" panose="020B0604020202020204" pitchFamily="34" charset="0"/>
              </a:rPr>
              <a:t>підтвердження; </a:t>
            </a:r>
            <a:r>
              <a:rPr lang="uk-UA" sz="1400" dirty="0">
                <a:solidFill>
                  <a:srgbClr val="0B0080"/>
                </a:solidFill>
                <a:latin typeface="Arial" panose="020B0604020202020204" pitchFamily="34" charset="0"/>
                <a:hlinkClick r:id="rId9" tooltip="Латинська мова"/>
              </a:rPr>
              <a:t>лат.</a:t>
            </a:r>
            <a:r>
              <a:rPr lang="uk-UA" sz="14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verus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— </a:t>
            </a:r>
            <a:r>
              <a:rPr lang="uk-UA" sz="1400" dirty="0">
                <a:solidFill>
                  <a:srgbClr val="222222"/>
                </a:solidFill>
                <a:latin typeface="Arial" panose="020B0604020202020204" pitchFamily="34" charset="0"/>
              </a:rPr>
              <a:t>істинний,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facio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— </a:t>
            </a:r>
            <a:r>
              <a:rPr lang="uk-UA" sz="1400" dirty="0">
                <a:solidFill>
                  <a:srgbClr val="222222"/>
                </a:solidFill>
                <a:latin typeface="Arial" panose="020B0604020202020204" pitchFamily="34" charset="0"/>
              </a:rPr>
              <a:t>роблю) — доказ того, що вірогідний факт або твердження є істинним. </a:t>
            </a:r>
            <a:endParaRPr lang="uk-UA" sz="14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8003406" y="4527079"/>
            <a:ext cx="2154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Верификация</a:t>
            </a:r>
            <a:r>
              <a:rPr lang="uk-UA" dirty="0"/>
              <a:t> </a:t>
            </a:r>
            <a:r>
              <a:rPr lang="uk-UA" dirty="0" err="1"/>
              <a:t>меток</a:t>
            </a:r>
            <a:endParaRPr lang="uk-UA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8185531" y="4887575"/>
            <a:ext cx="2226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tag</a:t>
            </a:r>
            <a:r>
              <a:rPr lang="uk-UA" dirty="0"/>
              <a:t> -v [</a:t>
            </a:r>
            <a:r>
              <a:rPr lang="uk-UA" dirty="0" err="1"/>
              <a:t>имя</a:t>
            </a:r>
            <a:r>
              <a:rPr lang="uk-UA" dirty="0"/>
              <a:t> </a:t>
            </a:r>
            <a:r>
              <a:rPr lang="uk-UA" dirty="0" err="1"/>
              <a:t>метки</a:t>
            </a:r>
            <a:r>
              <a:rPr lang="uk-UA" dirty="0"/>
              <a:t>]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7764600" y="5425666"/>
            <a:ext cx="38891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 smtClean="0"/>
              <a:t>Эта</a:t>
            </a:r>
            <a:r>
              <a:rPr lang="uk-UA" dirty="0" smtClean="0"/>
              <a:t> команда </a:t>
            </a:r>
            <a:r>
              <a:rPr lang="uk-UA" dirty="0" err="1" smtClean="0"/>
              <a:t>использует</a:t>
            </a:r>
            <a:r>
              <a:rPr lang="uk-UA" dirty="0" smtClean="0"/>
              <a:t> GPG для </a:t>
            </a:r>
            <a:r>
              <a:rPr lang="uk-UA" dirty="0" err="1" smtClean="0"/>
              <a:t>верификации</a:t>
            </a:r>
            <a:r>
              <a:rPr lang="uk-UA" dirty="0" smtClean="0"/>
              <a:t> </a:t>
            </a:r>
            <a:r>
              <a:rPr lang="uk-UA" dirty="0" err="1" smtClean="0"/>
              <a:t>подписи</a:t>
            </a:r>
            <a:r>
              <a:rPr lang="uk-UA" dirty="0" smtClean="0"/>
              <a:t>. Вам </a:t>
            </a:r>
            <a:r>
              <a:rPr lang="uk-UA" dirty="0" err="1" smtClean="0"/>
              <a:t>нужен</a:t>
            </a:r>
            <a:r>
              <a:rPr lang="uk-UA" dirty="0" smtClean="0"/>
              <a:t> </a:t>
            </a:r>
            <a:r>
              <a:rPr lang="uk-UA" b="1" dirty="0" err="1" smtClean="0"/>
              <a:t>открытый</a:t>
            </a:r>
            <a:r>
              <a:rPr lang="uk-UA" b="1" dirty="0" smtClean="0"/>
              <a:t> ключ автора </a:t>
            </a:r>
            <a:r>
              <a:rPr lang="uk-UA" dirty="0" err="1" smtClean="0"/>
              <a:t>подписи</a:t>
            </a:r>
            <a:r>
              <a:rPr lang="uk-UA" dirty="0" smtClean="0"/>
              <a:t>, </a:t>
            </a:r>
            <a:r>
              <a:rPr lang="uk-UA" dirty="0" err="1" smtClean="0"/>
              <a:t>чтобы</a:t>
            </a:r>
            <a:r>
              <a:rPr lang="uk-UA" dirty="0" smtClean="0"/>
              <a:t> </a:t>
            </a:r>
            <a:r>
              <a:rPr lang="uk-UA" dirty="0"/>
              <a:t>команда </a:t>
            </a:r>
            <a:r>
              <a:rPr lang="uk-UA" dirty="0" err="1"/>
              <a:t>работала</a:t>
            </a:r>
            <a:r>
              <a:rPr lang="uk-UA" dirty="0"/>
              <a:t> </a:t>
            </a:r>
            <a:r>
              <a:rPr lang="uk-UA" dirty="0" smtClean="0"/>
              <a:t>правильно.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5692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36400" y="11267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 </a:t>
            </a:r>
            <a:r>
              <a:rPr lang="uk-UA" dirty="0" err="1" smtClean="0"/>
              <a:t>git</a:t>
            </a:r>
            <a:r>
              <a:rPr lang="uk-UA" dirty="0" smtClean="0"/>
              <a:t> </a:t>
            </a:r>
            <a:r>
              <a:rPr lang="uk-UA" dirty="0" err="1" smtClean="0"/>
              <a:t>push</a:t>
            </a:r>
            <a:r>
              <a:rPr lang="uk-UA" dirty="0" smtClean="0"/>
              <a:t> </a:t>
            </a:r>
            <a:r>
              <a:rPr lang="uk-UA" dirty="0" err="1"/>
              <a:t>origin</a:t>
            </a:r>
            <a:r>
              <a:rPr lang="uk-UA" dirty="0"/>
              <a:t> [</a:t>
            </a:r>
            <a:r>
              <a:rPr lang="uk-UA" dirty="0" err="1"/>
              <a:t>имя</a:t>
            </a:r>
            <a:r>
              <a:rPr lang="uk-UA" dirty="0"/>
              <a:t> </a:t>
            </a:r>
            <a:r>
              <a:rPr lang="uk-UA" dirty="0" err="1"/>
              <a:t>метки</a:t>
            </a:r>
            <a:r>
              <a:rPr lang="uk-UA" dirty="0"/>
              <a:t>]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166947" y="15869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много</a:t>
            </a:r>
            <a:r>
              <a:rPr lang="uk-UA" dirty="0"/>
              <a:t> </a:t>
            </a:r>
            <a:r>
              <a:rPr lang="uk-UA" dirty="0" err="1"/>
              <a:t>меток</a:t>
            </a:r>
            <a:r>
              <a:rPr lang="uk-UA" dirty="0"/>
              <a:t>, </a:t>
            </a:r>
            <a:r>
              <a:rPr lang="uk-UA" dirty="0" err="1"/>
              <a:t>которые</a:t>
            </a:r>
            <a:r>
              <a:rPr lang="uk-UA" dirty="0"/>
              <a:t> </a:t>
            </a:r>
            <a:r>
              <a:rPr lang="uk-UA" dirty="0" err="1"/>
              <a:t>хотелось</a:t>
            </a:r>
            <a:r>
              <a:rPr lang="uk-UA" dirty="0"/>
              <a:t> </a:t>
            </a:r>
            <a:r>
              <a:rPr lang="uk-UA" dirty="0" err="1"/>
              <a:t>бы</a:t>
            </a:r>
            <a:r>
              <a:rPr lang="uk-UA" dirty="0"/>
              <a:t> </a:t>
            </a:r>
            <a:r>
              <a:rPr lang="uk-UA" dirty="0" err="1"/>
              <a:t>отправить</a:t>
            </a:r>
            <a:r>
              <a:rPr lang="uk-UA" dirty="0"/>
              <a:t> все за </a:t>
            </a:r>
            <a:r>
              <a:rPr lang="uk-UA" dirty="0" smtClean="0"/>
              <a:t>один раз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75" y="2362637"/>
            <a:ext cx="2409825" cy="333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6937" y="516628"/>
            <a:ext cx="277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</a:t>
            </a:r>
            <a:r>
              <a:rPr lang="uk-UA" dirty="0" err="1" smtClean="0"/>
              <a:t>ідправка</a:t>
            </a:r>
            <a:r>
              <a:rPr lang="uk-UA" dirty="0" smtClean="0"/>
              <a:t> мітки на сервер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84068" y="28322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Теперь</a:t>
            </a:r>
            <a:r>
              <a:rPr lang="uk-UA" dirty="0"/>
              <a:t>, </a:t>
            </a:r>
            <a:r>
              <a:rPr lang="uk-UA" dirty="0" err="1"/>
              <a:t>если</a:t>
            </a:r>
            <a:r>
              <a:rPr lang="uk-UA" dirty="0"/>
              <a:t> </a:t>
            </a:r>
            <a:r>
              <a:rPr lang="uk-UA" dirty="0" err="1"/>
              <a:t>кто</a:t>
            </a:r>
            <a:r>
              <a:rPr lang="uk-UA" dirty="0"/>
              <a:t>-то </a:t>
            </a:r>
            <a:r>
              <a:rPr lang="uk-UA" dirty="0" err="1"/>
              <a:t>склонирует</a:t>
            </a:r>
            <a:r>
              <a:rPr lang="uk-UA" dirty="0"/>
              <a:t> (</a:t>
            </a:r>
            <a:r>
              <a:rPr lang="uk-UA" dirty="0" err="1"/>
              <a:t>clone</a:t>
            </a:r>
            <a:r>
              <a:rPr lang="uk-UA" dirty="0"/>
              <a:t>) </a:t>
            </a:r>
            <a:r>
              <a:rPr lang="uk-UA" dirty="0" err="1"/>
              <a:t>или</a:t>
            </a:r>
            <a:r>
              <a:rPr lang="uk-UA" dirty="0"/>
              <a:t> </a:t>
            </a:r>
            <a:r>
              <a:rPr lang="uk-UA" dirty="0" err="1"/>
              <a:t>выполнит</a:t>
            </a:r>
            <a:r>
              <a:rPr lang="uk-UA" dirty="0"/>
              <a:t> </a:t>
            </a:r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pull</a:t>
            </a:r>
            <a:r>
              <a:rPr lang="uk-UA" dirty="0"/>
              <a:t> </a:t>
            </a:r>
            <a:r>
              <a:rPr lang="uk-UA" dirty="0" err="1"/>
              <a:t>из</a:t>
            </a:r>
            <a:r>
              <a:rPr lang="uk-UA" dirty="0"/>
              <a:t> </a:t>
            </a:r>
            <a:r>
              <a:rPr lang="uk-UA" dirty="0" err="1"/>
              <a:t>вашего</a:t>
            </a:r>
            <a:r>
              <a:rPr lang="uk-UA" dirty="0"/>
              <a:t> </a:t>
            </a:r>
            <a:r>
              <a:rPr lang="uk-UA" dirty="0" err="1"/>
              <a:t>репозитория</a:t>
            </a:r>
            <a:r>
              <a:rPr lang="uk-UA" dirty="0"/>
              <a:t>,</a:t>
            </a:r>
          </a:p>
          <a:p>
            <a:r>
              <a:rPr lang="uk-UA" dirty="0"/>
              <a:t>то он </a:t>
            </a:r>
            <a:r>
              <a:rPr lang="uk-UA" dirty="0" err="1"/>
              <a:t>получит</a:t>
            </a:r>
            <a:r>
              <a:rPr lang="uk-UA" dirty="0"/>
              <a:t> </a:t>
            </a:r>
            <a:r>
              <a:rPr lang="uk-UA" dirty="0" err="1"/>
              <a:t>вдобавок</a:t>
            </a:r>
            <a:r>
              <a:rPr lang="uk-UA" dirty="0"/>
              <a:t> к </a:t>
            </a:r>
            <a:r>
              <a:rPr lang="uk-UA" dirty="0" err="1"/>
              <a:t>остальному</a:t>
            </a:r>
            <a:r>
              <a:rPr lang="uk-UA" dirty="0"/>
              <a:t> и </a:t>
            </a:r>
            <a:r>
              <a:rPr lang="uk-UA" dirty="0" err="1"/>
              <a:t>ваши</a:t>
            </a:r>
            <a:r>
              <a:rPr lang="uk-UA" dirty="0"/>
              <a:t> </a:t>
            </a:r>
            <a:r>
              <a:rPr lang="uk-UA" dirty="0" err="1"/>
              <a:t>метки</a:t>
            </a:r>
            <a:endParaRPr lang="uk-UA" dirty="0"/>
          </a:p>
        </p:txBody>
      </p:sp>
      <p:sp>
        <p:nvSpPr>
          <p:cNvPr id="7" name="Полилиния 6"/>
          <p:cNvSpPr/>
          <p:nvPr/>
        </p:nvSpPr>
        <p:spPr>
          <a:xfrm>
            <a:off x="492033" y="386974"/>
            <a:ext cx="7445829" cy="4075610"/>
          </a:xfrm>
          <a:custGeom>
            <a:avLst/>
            <a:gdLst>
              <a:gd name="connsiteX0" fmla="*/ 7014754 w 7315200"/>
              <a:gd name="connsiteY0" fmla="*/ 1031966 h 3304903"/>
              <a:gd name="connsiteX1" fmla="*/ 7001691 w 7315200"/>
              <a:gd name="connsiteY1" fmla="*/ 927463 h 3304903"/>
              <a:gd name="connsiteX2" fmla="*/ 6949440 w 7315200"/>
              <a:gd name="connsiteY2" fmla="*/ 783772 h 3304903"/>
              <a:gd name="connsiteX3" fmla="*/ 6936377 w 7315200"/>
              <a:gd name="connsiteY3" fmla="*/ 744583 h 3304903"/>
              <a:gd name="connsiteX4" fmla="*/ 6910251 w 7315200"/>
              <a:gd name="connsiteY4" fmla="*/ 679269 h 3304903"/>
              <a:gd name="connsiteX5" fmla="*/ 6897188 w 7315200"/>
              <a:gd name="connsiteY5" fmla="*/ 640080 h 3304903"/>
              <a:gd name="connsiteX6" fmla="*/ 6884125 w 7315200"/>
              <a:gd name="connsiteY6" fmla="*/ 587829 h 3304903"/>
              <a:gd name="connsiteX7" fmla="*/ 6858000 w 7315200"/>
              <a:gd name="connsiteY7" fmla="*/ 535577 h 3304903"/>
              <a:gd name="connsiteX8" fmla="*/ 6818811 w 7315200"/>
              <a:gd name="connsiteY8" fmla="*/ 470263 h 3304903"/>
              <a:gd name="connsiteX9" fmla="*/ 6766560 w 7315200"/>
              <a:gd name="connsiteY9" fmla="*/ 444137 h 3304903"/>
              <a:gd name="connsiteX10" fmla="*/ 6688182 w 7315200"/>
              <a:gd name="connsiteY10" fmla="*/ 352697 h 3304903"/>
              <a:gd name="connsiteX11" fmla="*/ 6648994 w 7315200"/>
              <a:gd name="connsiteY11" fmla="*/ 326572 h 3304903"/>
              <a:gd name="connsiteX12" fmla="*/ 6609805 w 7315200"/>
              <a:gd name="connsiteY12" fmla="*/ 287383 h 3304903"/>
              <a:gd name="connsiteX13" fmla="*/ 6570617 w 7315200"/>
              <a:gd name="connsiteY13" fmla="*/ 274320 h 3304903"/>
              <a:gd name="connsiteX14" fmla="*/ 6439988 w 7315200"/>
              <a:gd name="connsiteY14" fmla="*/ 209006 h 3304903"/>
              <a:gd name="connsiteX15" fmla="*/ 6400800 w 7315200"/>
              <a:gd name="connsiteY15" fmla="*/ 182880 h 3304903"/>
              <a:gd name="connsiteX16" fmla="*/ 6309360 w 7315200"/>
              <a:gd name="connsiteY16" fmla="*/ 156755 h 3304903"/>
              <a:gd name="connsiteX17" fmla="*/ 6191794 w 7315200"/>
              <a:gd name="connsiteY17" fmla="*/ 130629 h 3304903"/>
              <a:gd name="connsiteX18" fmla="*/ 6100354 w 7315200"/>
              <a:gd name="connsiteY18" fmla="*/ 91440 h 3304903"/>
              <a:gd name="connsiteX19" fmla="*/ 6048102 w 7315200"/>
              <a:gd name="connsiteY19" fmla="*/ 65315 h 3304903"/>
              <a:gd name="connsiteX20" fmla="*/ 5982788 w 7315200"/>
              <a:gd name="connsiteY20" fmla="*/ 52252 h 3304903"/>
              <a:gd name="connsiteX21" fmla="*/ 5943600 w 7315200"/>
              <a:gd name="connsiteY21" fmla="*/ 39189 h 3304903"/>
              <a:gd name="connsiteX22" fmla="*/ 5564777 w 7315200"/>
              <a:gd name="connsiteY22" fmla="*/ 26126 h 3304903"/>
              <a:gd name="connsiteX23" fmla="*/ 5225142 w 7315200"/>
              <a:gd name="connsiteY23" fmla="*/ 39189 h 3304903"/>
              <a:gd name="connsiteX24" fmla="*/ 5133702 w 7315200"/>
              <a:gd name="connsiteY24" fmla="*/ 52252 h 3304903"/>
              <a:gd name="connsiteX25" fmla="*/ 4532811 w 7315200"/>
              <a:gd name="connsiteY25" fmla="*/ 39189 h 3304903"/>
              <a:gd name="connsiteX26" fmla="*/ 3892731 w 7315200"/>
              <a:gd name="connsiteY26" fmla="*/ 13063 h 3304903"/>
              <a:gd name="connsiteX27" fmla="*/ 3735977 w 7315200"/>
              <a:gd name="connsiteY27" fmla="*/ 0 h 3304903"/>
              <a:gd name="connsiteX28" fmla="*/ 3278777 w 7315200"/>
              <a:gd name="connsiteY28" fmla="*/ 26126 h 3304903"/>
              <a:gd name="connsiteX29" fmla="*/ 3200400 w 7315200"/>
              <a:gd name="connsiteY29" fmla="*/ 39189 h 3304903"/>
              <a:gd name="connsiteX30" fmla="*/ 3043645 w 7315200"/>
              <a:gd name="connsiteY30" fmla="*/ 65315 h 3304903"/>
              <a:gd name="connsiteX31" fmla="*/ 2899954 w 7315200"/>
              <a:gd name="connsiteY31" fmla="*/ 104503 h 3304903"/>
              <a:gd name="connsiteX32" fmla="*/ 2860765 w 7315200"/>
              <a:gd name="connsiteY32" fmla="*/ 130629 h 3304903"/>
              <a:gd name="connsiteX33" fmla="*/ 2782388 w 7315200"/>
              <a:gd name="connsiteY33" fmla="*/ 156755 h 3304903"/>
              <a:gd name="connsiteX34" fmla="*/ 2664822 w 7315200"/>
              <a:gd name="connsiteY34" fmla="*/ 209006 h 3304903"/>
              <a:gd name="connsiteX35" fmla="*/ 2586445 w 7315200"/>
              <a:gd name="connsiteY35" fmla="*/ 248195 h 3304903"/>
              <a:gd name="connsiteX36" fmla="*/ 2547257 w 7315200"/>
              <a:gd name="connsiteY36" fmla="*/ 274320 h 3304903"/>
              <a:gd name="connsiteX37" fmla="*/ 2442754 w 7315200"/>
              <a:gd name="connsiteY37" fmla="*/ 300446 h 3304903"/>
              <a:gd name="connsiteX38" fmla="*/ 2351314 w 7315200"/>
              <a:gd name="connsiteY38" fmla="*/ 339635 h 3304903"/>
              <a:gd name="connsiteX39" fmla="*/ 2220685 w 7315200"/>
              <a:gd name="connsiteY39" fmla="*/ 378823 h 3304903"/>
              <a:gd name="connsiteX40" fmla="*/ 2168434 w 7315200"/>
              <a:gd name="connsiteY40" fmla="*/ 404949 h 3304903"/>
              <a:gd name="connsiteX41" fmla="*/ 1959428 w 7315200"/>
              <a:gd name="connsiteY41" fmla="*/ 404949 h 3304903"/>
              <a:gd name="connsiteX42" fmla="*/ 1881051 w 7315200"/>
              <a:gd name="connsiteY42" fmla="*/ 378823 h 3304903"/>
              <a:gd name="connsiteX43" fmla="*/ 1841862 w 7315200"/>
              <a:gd name="connsiteY43" fmla="*/ 365760 h 3304903"/>
              <a:gd name="connsiteX44" fmla="*/ 1789611 w 7315200"/>
              <a:gd name="connsiteY44" fmla="*/ 352697 h 3304903"/>
              <a:gd name="connsiteX45" fmla="*/ 1750422 w 7315200"/>
              <a:gd name="connsiteY45" fmla="*/ 339635 h 3304903"/>
              <a:gd name="connsiteX46" fmla="*/ 1645920 w 7315200"/>
              <a:gd name="connsiteY46" fmla="*/ 326572 h 3304903"/>
              <a:gd name="connsiteX47" fmla="*/ 1345474 w 7315200"/>
              <a:gd name="connsiteY47" fmla="*/ 339635 h 3304903"/>
              <a:gd name="connsiteX48" fmla="*/ 1227908 w 7315200"/>
              <a:gd name="connsiteY48" fmla="*/ 378823 h 3304903"/>
              <a:gd name="connsiteX49" fmla="*/ 1123405 w 7315200"/>
              <a:gd name="connsiteY49" fmla="*/ 391886 h 3304903"/>
              <a:gd name="connsiteX50" fmla="*/ 992777 w 7315200"/>
              <a:gd name="connsiteY50" fmla="*/ 418012 h 3304903"/>
              <a:gd name="connsiteX51" fmla="*/ 862148 w 7315200"/>
              <a:gd name="connsiteY51" fmla="*/ 431075 h 3304903"/>
              <a:gd name="connsiteX52" fmla="*/ 666205 w 7315200"/>
              <a:gd name="connsiteY52" fmla="*/ 418012 h 3304903"/>
              <a:gd name="connsiteX53" fmla="*/ 600891 w 7315200"/>
              <a:gd name="connsiteY53" fmla="*/ 404949 h 3304903"/>
              <a:gd name="connsiteX54" fmla="*/ 509451 w 7315200"/>
              <a:gd name="connsiteY54" fmla="*/ 378823 h 3304903"/>
              <a:gd name="connsiteX55" fmla="*/ 444137 w 7315200"/>
              <a:gd name="connsiteY55" fmla="*/ 391886 h 3304903"/>
              <a:gd name="connsiteX56" fmla="*/ 365760 w 7315200"/>
              <a:gd name="connsiteY56" fmla="*/ 457200 h 3304903"/>
              <a:gd name="connsiteX57" fmla="*/ 352697 w 7315200"/>
              <a:gd name="connsiteY57" fmla="*/ 496389 h 3304903"/>
              <a:gd name="connsiteX58" fmla="*/ 300445 w 7315200"/>
              <a:gd name="connsiteY58" fmla="*/ 574766 h 3304903"/>
              <a:gd name="connsiteX59" fmla="*/ 287382 w 7315200"/>
              <a:gd name="connsiteY59" fmla="*/ 627017 h 3304903"/>
              <a:gd name="connsiteX60" fmla="*/ 274320 w 7315200"/>
              <a:gd name="connsiteY60" fmla="*/ 666206 h 3304903"/>
              <a:gd name="connsiteX61" fmla="*/ 287382 w 7315200"/>
              <a:gd name="connsiteY61" fmla="*/ 1005840 h 3304903"/>
              <a:gd name="connsiteX62" fmla="*/ 313508 w 7315200"/>
              <a:gd name="connsiteY62" fmla="*/ 1084217 h 3304903"/>
              <a:gd name="connsiteX63" fmla="*/ 326571 w 7315200"/>
              <a:gd name="connsiteY63" fmla="*/ 1123406 h 3304903"/>
              <a:gd name="connsiteX64" fmla="*/ 339634 w 7315200"/>
              <a:gd name="connsiteY64" fmla="*/ 1162595 h 3304903"/>
              <a:gd name="connsiteX65" fmla="*/ 326571 w 7315200"/>
              <a:gd name="connsiteY65" fmla="*/ 1384663 h 3304903"/>
              <a:gd name="connsiteX66" fmla="*/ 300445 w 7315200"/>
              <a:gd name="connsiteY66" fmla="*/ 1436915 h 3304903"/>
              <a:gd name="connsiteX67" fmla="*/ 222068 w 7315200"/>
              <a:gd name="connsiteY67" fmla="*/ 1554480 h 3304903"/>
              <a:gd name="connsiteX68" fmla="*/ 169817 w 7315200"/>
              <a:gd name="connsiteY68" fmla="*/ 1632857 h 3304903"/>
              <a:gd name="connsiteX69" fmla="*/ 143691 w 7315200"/>
              <a:gd name="connsiteY69" fmla="*/ 1685109 h 3304903"/>
              <a:gd name="connsiteX70" fmla="*/ 91440 w 7315200"/>
              <a:gd name="connsiteY70" fmla="*/ 1763486 h 3304903"/>
              <a:gd name="connsiteX71" fmla="*/ 65314 w 7315200"/>
              <a:gd name="connsiteY71" fmla="*/ 1867989 h 3304903"/>
              <a:gd name="connsiteX72" fmla="*/ 52251 w 7315200"/>
              <a:gd name="connsiteY72" fmla="*/ 1933303 h 3304903"/>
              <a:gd name="connsiteX73" fmla="*/ 26125 w 7315200"/>
              <a:gd name="connsiteY73" fmla="*/ 1985555 h 3304903"/>
              <a:gd name="connsiteX74" fmla="*/ 13062 w 7315200"/>
              <a:gd name="connsiteY74" fmla="*/ 2076995 h 3304903"/>
              <a:gd name="connsiteX75" fmla="*/ 0 w 7315200"/>
              <a:gd name="connsiteY75" fmla="*/ 2129246 h 3304903"/>
              <a:gd name="connsiteX76" fmla="*/ 26125 w 7315200"/>
              <a:gd name="connsiteY76" fmla="*/ 2429692 h 3304903"/>
              <a:gd name="connsiteX77" fmla="*/ 39188 w 7315200"/>
              <a:gd name="connsiteY77" fmla="*/ 2468880 h 3304903"/>
              <a:gd name="connsiteX78" fmla="*/ 52251 w 7315200"/>
              <a:gd name="connsiteY78" fmla="*/ 2521132 h 3304903"/>
              <a:gd name="connsiteX79" fmla="*/ 78377 w 7315200"/>
              <a:gd name="connsiteY79" fmla="*/ 2573383 h 3304903"/>
              <a:gd name="connsiteX80" fmla="*/ 91440 w 7315200"/>
              <a:gd name="connsiteY80" fmla="*/ 2612572 h 3304903"/>
              <a:gd name="connsiteX81" fmla="*/ 117565 w 7315200"/>
              <a:gd name="connsiteY81" fmla="*/ 2717075 h 3304903"/>
              <a:gd name="connsiteX82" fmla="*/ 182880 w 7315200"/>
              <a:gd name="connsiteY82" fmla="*/ 2808515 h 3304903"/>
              <a:gd name="connsiteX83" fmla="*/ 261257 w 7315200"/>
              <a:gd name="connsiteY83" fmla="*/ 2860766 h 3304903"/>
              <a:gd name="connsiteX84" fmla="*/ 313508 w 7315200"/>
              <a:gd name="connsiteY84" fmla="*/ 2952206 h 3304903"/>
              <a:gd name="connsiteX85" fmla="*/ 326571 w 7315200"/>
              <a:gd name="connsiteY85" fmla="*/ 2991395 h 3304903"/>
              <a:gd name="connsiteX86" fmla="*/ 391885 w 7315200"/>
              <a:gd name="connsiteY86" fmla="*/ 3069772 h 3304903"/>
              <a:gd name="connsiteX87" fmla="*/ 431074 w 7315200"/>
              <a:gd name="connsiteY87" fmla="*/ 3082835 h 3304903"/>
              <a:gd name="connsiteX88" fmla="*/ 470262 w 7315200"/>
              <a:gd name="connsiteY88" fmla="*/ 3108960 h 3304903"/>
              <a:gd name="connsiteX89" fmla="*/ 548640 w 7315200"/>
              <a:gd name="connsiteY89" fmla="*/ 3122023 h 3304903"/>
              <a:gd name="connsiteX90" fmla="*/ 600891 w 7315200"/>
              <a:gd name="connsiteY90" fmla="*/ 3135086 h 3304903"/>
              <a:gd name="connsiteX91" fmla="*/ 744582 w 7315200"/>
              <a:gd name="connsiteY91" fmla="*/ 3187337 h 3304903"/>
              <a:gd name="connsiteX92" fmla="*/ 862148 w 7315200"/>
              <a:gd name="connsiteY92" fmla="*/ 3213463 h 3304903"/>
              <a:gd name="connsiteX93" fmla="*/ 953588 w 7315200"/>
              <a:gd name="connsiteY93" fmla="*/ 3252652 h 3304903"/>
              <a:gd name="connsiteX94" fmla="*/ 1058091 w 7315200"/>
              <a:gd name="connsiteY94" fmla="*/ 3265715 h 3304903"/>
              <a:gd name="connsiteX95" fmla="*/ 1188720 w 7315200"/>
              <a:gd name="connsiteY95" fmla="*/ 3291840 h 3304903"/>
              <a:gd name="connsiteX96" fmla="*/ 1436914 w 7315200"/>
              <a:gd name="connsiteY96" fmla="*/ 3304903 h 3304903"/>
              <a:gd name="connsiteX97" fmla="*/ 1854925 w 7315200"/>
              <a:gd name="connsiteY97" fmla="*/ 3278777 h 3304903"/>
              <a:gd name="connsiteX98" fmla="*/ 2155371 w 7315200"/>
              <a:gd name="connsiteY98" fmla="*/ 3239589 h 3304903"/>
              <a:gd name="connsiteX99" fmla="*/ 2508068 w 7315200"/>
              <a:gd name="connsiteY99" fmla="*/ 3226526 h 3304903"/>
              <a:gd name="connsiteX100" fmla="*/ 2638697 w 7315200"/>
              <a:gd name="connsiteY100" fmla="*/ 3213463 h 3304903"/>
              <a:gd name="connsiteX101" fmla="*/ 2704011 w 7315200"/>
              <a:gd name="connsiteY101" fmla="*/ 3200400 h 3304903"/>
              <a:gd name="connsiteX102" fmla="*/ 2886891 w 7315200"/>
              <a:gd name="connsiteY102" fmla="*/ 3174275 h 3304903"/>
              <a:gd name="connsiteX103" fmla="*/ 3317965 w 7315200"/>
              <a:gd name="connsiteY103" fmla="*/ 3187337 h 3304903"/>
              <a:gd name="connsiteX104" fmla="*/ 3474720 w 7315200"/>
              <a:gd name="connsiteY104" fmla="*/ 3213463 h 3304903"/>
              <a:gd name="connsiteX105" fmla="*/ 3670662 w 7315200"/>
              <a:gd name="connsiteY105" fmla="*/ 3226526 h 3304903"/>
              <a:gd name="connsiteX106" fmla="*/ 4258491 w 7315200"/>
              <a:gd name="connsiteY106" fmla="*/ 3200400 h 3304903"/>
              <a:gd name="connsiteX107" fmla="*/ 4480560 w 7315200"/>
              <a:gd name="connsiteY107" fmla="*/ 3161212 h 3304903"/>
              <a:gd name="connsiteX108" fmla="*/ 4532811 w 7315200"/>
              <a:gd name="connsiteY108" fmla="*/ 3148149 h 3304903"/>
              <a:gd name="connsiteX109" fmla="*/ 4676502 w 7315200"/>
              <a:gd name="connsiteY109" fmla="*/ 3122023 h 3304903"/>
              <a:gd name="connsiteX110" fmla="*/ 5264331 w 7315200"/>
              <a:gd name="connsiteY110" fmla="*/ 3135086 h 3304903"/>
              <a:gd name="connsiteX111" fmla="*/ 5329645 w 7315200"/>
              <a:gd name="connsiteY111" fmla="*/ 3148149 h 3304903"/>
              <a:gd name="connsiteX112" fmla="*/ 5447211 w 7315200"/>
              <a:gd name="connsiteY112" fmla="*/ 3161212 h 3304903"/>
              <a:gd name="connsiteX113" fmla="*/ 5551714 w 7315200"/>
              <a:gd name="connsiteY113" fmla="*/ 3148149 h 3304903"/>
              <a:gd name="connsiteX114" fmla="*/ 5590902 w 7315200"/>
              <a:gd name="connsiteY114" fmla="*/ 3135086 h 3304903"/>
              <a:gd name="connsiteX115" fmla="*/ 5669280 w 7315200"/>
              <a:gd name="connsiteY115" fmla="*/ 3122023 h 3304903"/>
              <a:gd name="connsiteX116" fmla="*/ 5904411 w 7315200"/>
              <a:gd name="connsiteY116" fmla="*/ 3030583 h 3304903"/>
              <a:gd name="connsiteX117" fmla="*/ 6008914 w 7315200"/>
              <a:gd name="connsiteY117" fmla="*/ 2952206 h 3304903"/>
              <a:gd name="connsiteX118" fmla="*/ 6061165 w 7315200"/>
              <a:gd name="connsiteY118" fmla="*/ 2926080 h 3304903"/>
              <a:gd name="connsiteX119" fmla="*/ 6191794 w 7315200"/>
              <a:gd name="connsiteY119" fmla="*/ 2847703 h 3304903"/>
              <a:gd name="connsiteX120" fmla="*/ 6296297 w 7315200"/>
              <a:gd name="connsiteY120" fmla="*/ 2769326 h 3304903"/>
              <a:gd name="connsiteX121" fmla="*/ 6479177 w 7315200"/>
              <a:gd name="connsiteY121" fmla="*/ 2690949 h 3304903"/>
              <a:gd name="connsiteX122" fmla="*/ 6557554 w 7315200"/>
              <a:gd name="connsiteY122" fmla="*/ 2638697 h 3304903"/>
              <a:gd name="connsiteX123" fmla="*/ 6635931 w 7315200"/>
              <a:gd name="connsiteY123" fmla="*/ 2599509 h 3304903"/>
              <a:gd name="connsiteX124" fmla="*/ 6818811 w 7315200"/>
              <a:gd name="connsiteY124" fmla="*/ 2442755 h 3304903"/>
              <a:gd name="connsiteX125" fmla="*/ 6897188 w 7315200"/>
              <a:gd name="connsiteY125" fmla="*/ 2351315 h 3304903"/>
              <a:gd name="connsiteX126" fmla="*/ 6962502 w 7315200"/>
              <a:gd name="connsiteY126" fmla="*/ 2259875 h 3304903"/>
              <a:gd name="connsiteX127" fmla="*/ 7014754 w 7315200"/>
              <a:gd name="connsiteY127" fmla="*/ 2207623 h 3304903"/>
              <a:gd name="connsiteX128" fmla="*/ 7080068 w 7315200"/>
              <a:gd name="connsiteY128" fmla="*/ 2090057 h 3304903"/>
              <a:gd name="connsiteX129" fmla="*/ 7119257 w 7315200"/>
              <a:gd name="connsiteY129" fmla="*/ 2037806 h 3304903"/>
              <a:gd name="connsiteX130" fmla="*/ 7171508 w 7315200"/>
              <a:gd name="connsiteY130" fmla="*/ 1959429 h 3304903"/>
              <a:gd name="connsiteX131" fmla="*/ 7184571 w 7315200"/>
              <a:gd name="connsiteY131" fmla="*/ 1907177 h 3304903"/>
              <a:gd name="connsiteX132" fmla="*/ 7262948 w 7315200"/>
              <a:gd name="connsiteY132" fmla="*/ 1698172 h 3304903"/>
              <a:gd name="connsiteX133" fmla="*/ 7276011 w 7315200"/>
              <a:gd name="connsiteY133" fmla="*/ 1658983 h 3304903"/>
              <a:gd name="connsiteX134" fmla="*/ 7302137 w 7315200"/>
              <a:gd name="connsiteY134" fmla="*/ 1528355 h 3304903"/>
              <a:gd name="connsiteX135" fmla="*/ 7315200 w 7315200"/>
              <a:gd name="connsiteY135" fmla="*/ 1463040 h 3304903"/>
              <a:gd name="connsiteX136" fmla="*/ 7289074 w 7315200"/>
              <a:gd name="connsiteY136" fmla="*/ 1201783 h 3304903"/>
              <a:gd name="connsiteX137" fmla="*/ 7236822 w 7315200"/>
              <a:gd name="connsiteY137" fmla="*/ 1110343 h 3304903"/>
              <a:gd name="connsiteX138" fmla="*/ 7223760 w 7315200"/>
              <a:gd name="connsiteY138" fmla="*/ 1058092 h 3304903"/>
              <a:gd name="connsiteX139" fmla="*/ 7132320 w 7315200"/>
              <a:gd name="connsiteY139" fmla="*/ 953589 h 3304903"/>
              <a:gd name="connsiteX140" fmla="*/ 7106194 w 7315200"/>
              <a:gd name="connsiteY140" fmla="*/ 914400 h 3304903"/>
              <a:gd name="connsiteX141" fmla="*/ 7027817 w 7315200"/>
              <a:gd name="connsiteY141" fmla="*/ 888275 h 3304903"/>
              <a:gd name="connsiteX142" fmla="*/ 7001691 w 7315200"/>
              <a:gd name="connsiteY142" fmla="*/ 875212 h 3304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7315200" h="3304903">
                <a:moveTo>
                  <a:pt x="7014754" y="1031966"/>
                </a:moveTo>
                <a:cubicBezTo>
                  <a:pt x="7010400" y="997132"/>
                  <a:pt x="7009047" y="961789"/>
                  <a:pt x="7001691" y="927463"/>
                </a:cubicBezTo>
                <a:cubicBezTo>
                  <a:pt x="6992544" y="884778"/>
                  <a:pt x="6965022" y="825324"/>
                  <a:pt x="6949440" y="783772"/>
                </a:cubicBezTo>
                <a:cubicBezTo>
                  <a:pt x="6944605" y="770879"/>
                  <a:pt x="6941212" y="757476"/>
                  <a:pt x="6936377" y="744583"/>
                </a:cubicBezTo>
                <a:cubicBezTo>
                  <a:pt x="6928144" y="722628"/>
                  <a:pt x="6918484" y="701224"/>
                  <a:pt x="6910251" y="679269"/>
                </a:cubicBezTo>
                <a:cubicBezTo>
                  <a:pt x="6905416" y="666376"/>
                  <a:pt x="6900971" y="653320"/>
                  <a:pt x="6897188" y="640080"/>
                </a:cubicBezTo>
                <a:cubicBezTo>
                  <a:pt x="6892256" y="622818"/>
                  <a:pt x="6890429" y="604639"/>
                  <a:pt x="6884125" y="587829"/>
                </a:cubicBezTo>
                <a:cubicBezTo>
                  <a:pt x="6877288" y="569596"/>
                  <a:pt x="6867457" y="552600"/>
                  <a:pt x="6858000" y="535577"/>
                </a:cubicBezTo>
                <a:cubicBezTo>
                  <a:pt x="6845670" y="513382"/>
                  <a:pt x="6836764" y="488216"/>
                  <a:pt x="6818811" y="470263"/>
                </a:cubicBezTo>
                <a:cubicBezTo>
                  <a:pt x="6805042" y="456494"/>
                  <a:pt x="6783977" y="452846"/>
                  <a:pt x="6766560" y="444137"/>
                </a:cubicBezTo>
                <a:cubicBezTo>
                  <a:pt x="6737730" y="405698"/>
                  <a:pt x="6724570" y="383020"/>
                  <a:pt x="6688182" y="352697"/>
                </a:cubicBezTo>
                <a:cubicBezTo>
                  <a:pt x="6676121" y="342647"/>
                  <a:pt x="6661055" y="336622"/>
                  <a:pt x="6648994" y="326572"/>
                </a:cubicBezTo>
                <a:cubicBezTo>
                  <a:pt x="6634802" y="314745"/>
                  <a:pt x="6625176" y="297631"/>
                  <a:pt x="6609805" y="287383"/>
                </a:cubicBezTo>
                <a:cubicBezTo>
                  <a:pt x="6598348" y="279745"/>
                  <a:pt x="6582654" y="281007"/>
                  <a:pt x="6570617" y="274320"/>
                </a:cubicBezTo>
                <a:cubicBezTo>
                  <a:pt x="6443371" y="203628"/>
                  <a:pt x="6542103" y="234535"/>
                  <a:pt x="6439988" y="209006"/>
                </a:cubicBezTo>
                <a:cubicBezTo>
                  <a:pt x="6426925" y="200297"/>
                  <a:pt x="6414842" y="189901"/>
                  <a:pt x="6400800" y="182880"/>
                </a:cubicBezTo>
                <a:cubicBezTo>
                  <a:pt x="6383342" y="174151"/>
                  <a:pt x="6324430" y="160104"/>
                  <a:pt x="6309360" y="156755"/>
                </a:cubicBezTo>
                <a:cubicBezTo>
                  <a:pt x="6160152" y="123599"/>
                  <a:pt x="6319185" y="162477"/>
                  <a:pt x="6191794" y="130629"/>
                </a:cubicBezTo>
                <a:cubicBezTo>
                  <a:pt x="6112379" y="77686"/>
                  <a:pt x="6196754" y="127589"/>
                  <a:pt x="6100354" y="91440"/>
                </a:cubicBezTo>
                <a:cubicBezTo>
                  <a:pt x="6082121" y="84603"/>
                  <a:pt x="6066576" y="71473"/>
                  <a:pt x="6048102" y="65315"/>
                </a:cubicBezTo>
                <a:cubicBezTo>
                  <a:pt x="6027039" y="58294"/>
                  <a:pt x="6004328" y="57637"/>
                  <a:pt x="5982788" y="52252"/>
                </a:cubicBezTo>
                <a:cubicBezTo>
                  <a:pt x="5969430" y="48912"/>
                  <a:pt x="5957342" y="40048"/>
                  <a:pt x="5943600" y="39189"/>
                </a:cubicBezTo>
                <a:cubicBezTo>
                  <a:pt x="5817497" y="31307"/>
                  <a:pt x="5691051" y="30480"/>
                  <a:pt x="5564777" y="26126"/>
                </a:cubicBezTo>
                <a:cubicBezTo>
                  <a:pt x="5451565" y="30480"/>
                  <a:pt x="5338230" y="32335"/>
                  <a:pt x="5225142" y="39189"/>
                </a:cubicBezTo>
                <a:cubicBezTo>
                  <a:pt x="5194409" y="41052"/>
                  <a:pt x="5164491" y="52252"/>
                  <a:pt x="5133702" y="52252"/>
                </a:cubicBezTo>
                <a:cubicBezTo>
                  <a:pt x="4933358" y="52252"/>
                  <a:pt x="4733108" y="43543"/>
                  <a:pt x="4532811" y="39189"/>
                </a:cubicBezTo>
                <a:cubicBezTo>
                  <a:pt x="4274113" y="-12551"/>
                  <a:pt x="4536884" y="36069"/>
                  <a:pt x="3892731" y="13063"/>
                </a:cubicBezTo>
                <a:cubicBezTo>
                  <a:pt x="3840332" y="11192"/>
                  <a:pt x="3788228" y="4354"/>
                  <a:pt x="3735977" y="0"/>
                </a:cubicBezTo>
                <a:cubicBezTo>
                  <a:pt x="3604317" y="5985"/>
                  <a:pt x="3418433" y="11425"/>
                  <a:pt x="3278777" y="26126"/>
                </a:cubicBezTo>
                <a:cubicBezTo>
                  <a:pt x="3252436" y="28899"/>
                  <a:pt x="3226578" y="35162"/>
                  <a:pt x="3200400" y="39189"/>
                </a:cubicBezTo>
                <a:cubicBezTo>
                  <a:pt x="3157518" y="45786"/>
                  <a:pt x="3088286" y="53141"/>
                  <a:pt x="3043645" y="65315"/>
                </a:cubicBezTo>
                <a:cubicBezTo>
                  <a:pt x="2861333" y="115035"/>
                  <a:pt x="3059085" y="72676"/>
                  <a:pt x="2899954" y="104503"/>
                </a:cubicBezTo>
                <a:cubicBezTo>
                  <a:pt x="2886891" y="113212"/>
                  <a:pt x="2875112" y="124253"/>
                  <a:pt x="2860765" y="130629"/>
                </a:cubicBezTo>
                <a:cubicBezTo>
                  <a:pt x="2835600" y="141814"/>
                  <a:pt x="2806002" y="142586"/>
                  <a:pt x="2782388" y="156755"/>
                </a:cubicBezTo>
                <a:cubicBezTo>
                  <a:pt x="2701679" y="205180"/>
                  <a:pt x="2741705" y="189785"/>
                  <a:pt x="2664822" y="209006"/>
                </a:cubicBezTo>
                <a:cubicBezTo>
                  <a:pt x="2552525" y="283872"/>
                  <a:pt x="2694601" y="194118"/>
                  <a:pt x="2586445" y="248195"/>
                </a:cubicBezTo>
                <a:cubicBezTo>
                  <a:pt x="2572403" y="255216"/>
                  <a:pt x="2562011" y="268955"/>
                  <a:pt x="2547257" y="274320"/>
                </a:cubicBezTo>
                <a:cubicBezTo>
                  <a:pt x="2513512" y="286591"/>
                  <a:pt x="2475757" y="286302"/>
                  <a:pt x="2442754" y="300446"/>
                </a:cubicBezTo>
                <a:cubicBezTo>
                  <a:pt x="2412274" y="313509"/>
                  <a:pt x="2382265" y="327731"/>
                  <a:pt x="2351314" y="339635"/>
                </a:cubicBezTo>
                <a:cubicBezTo>
                  <a:pt x="2292257" y="362349"/>
                  <a:pt x="2275955" y="365006"/>
                  <a:pt x="2220685" y="378823"/>
                </a:cubicBezTo>
                <a:cubicBezTo>
                  <a:pt x="2203268" y="387532"/>
                  <a:pt x="2187086" y="399353"/>
                  <a:pt x="2168434" y="404949"/>
                </a:cubicBezTo>
                <a:cubicBezTo>
                  <a:pt x="2087406" y="429258"/>
                  <a:pt x="2049474" y="413954"/>
                  <a:pt x="1959428" y="404949"/>
                </a:cubicBezTo>
                <a:lnTo>
                  <a:pt x="1881051" y="378823"/>
                </a:lnTo>
                <a:cubicBezTo>
                  <a:pt x="1867988" y="374469"/>
                  <a:pt x="1855220" y="369100"/>
                  <a:pt x="1841862" y="365760"/>
                </a:cubicBezTo>
                <a:cubicBezTo>
                  <a:pt x="1824445" y="361406"/>
                  <a:pt x="1806873" y="357629"/>
                  <a:pt x="1789611" y="352697"/>
                </a:cubicBezTo>
                <a:cubicBezTo>
                  <a:pt x="1776371" y="348914"/>
                  <a:pt x="1763969" y="342098"/>
                  <a:pt x="1750422" y="339635"/>
                </a:cubicBezTo>
                <a:cubicBezTo>
                  <a:pt x="1715883" y="333355"/>
                  <a:pt x="1680754" y="330926"/>
                  <a:pt x="1645920" y="326572"/>
                </a:cubicBezTo>
                <a:cubicBezTo>
                  <a:pt x="1545771" y="330926"/>
                  <a:pt x="1445480" y="332738"/>
                  <a:pt x="1345474" y="339635"/>
                </a:cubicBezTo>
                <a:cubicBezTo>
                  <a:pt x="1096920" y="356776"/>
                  <a:pt x="1380829" y="337117"/>
                  <a:pt x="1227908" y="378823"/>
                </a:cubicBezTo>
                <a:cubicBezTo>
                  <a:pt x="1194040" y="388060"/>
                  <a:pt x="1158239" y="387532"/>
                  <a:pt x="1123405" y="391886"/>
                </a:cubicBezTo>
                <a:cubicBezTo>
                  <a:pt x="1067169" y="405945"/>
                  <a:pt x="1056834" y="410005"/>
                  <a:pt x="992777" y="418012"/>
                </a:cubicBezTo>
                <a:cubicBezTo>
                  <a:pt x="949355" y="423440"/>
                  <a:pt x="905691" y="426721"/>
                  <a:pt x="862148" y="431075"/>
                </a:cubicBezTo>
                <a:cubicBezTo>
                  <a:pt x="796834" y="426721"/>
                  <a:pt x="731339" y="424526"/>
                  <a:pt x="666205" y="418012"/>
                </a:cubicBezTo>
                <a:cubicBezTo>
                  <a:pt x="644113" y="415803"/>
                  <a:pt x="622565" y="409765"/>
                  <a:pt x="600891" y="404949"/>
                </a:cubicBezTo>
                <a:cubicBezTo>
                  <a:pt x="551685" y="394014"/>
                  <a:pt x="553091" y="393370"/>
                  <a:pt x="509451" y="378823"/>
                </a:cubicBezTo>
                <a:cubicBezTo>
                  <a:pt x="487680" y="383177"/>
                  <a:pt x="464926" y="384090"/>
                  <a:pt x="444137" y="391886"/>
                </a:cubicBezTo>
                <a:cubicBezTo>
                  <a:pt x="415038" y="402798"/>
                  <a:pt x="386090" y="436870"/>
                  <a:pt x="365760" y="457200"/>
                </a:cubicBezTo>
                <a:cubicBezTo>
                  <a:pt x="361406" y="470263"/>
                  <a:pt x="359384" y="484352"/>
                  <a:pt x="352697" y="496389"/>
                </a:cubicBezTo>
                <a:cubicBezTo>
                  <a:pt x="337448" y="523837"/>
                  <a:pt x="300445" y="574766"/>
                  <a:pt x="300445" y="574766"/>
                </a:cubicBezTo>
                <a:cubicBezTo>
                  <a:pt x="296091" y="592183"/>
                  <a:pt x="292314" y="609755"/>
                  <a:pt x="287382" y="627017"/>
                </a:cubicBezTo>
                <a:cubicBezTo>
                  <a:pt x="283599" y="640257"/>
                  <a:pt x="274320" y="652436"/>
                  <a:pt x="274320" y="666206"/>
                </a:cubicBezTo>
                <a:cubicBezTo>
                  <a:pt x="274320" y="779501"/>
                  <a:pt x="276807" y="893040"/>
                  <a:pt x="287382" y="1005840"/>
                </a:cubicBezTo>
                <a:cubicBezTo>
                  <a:pt x="289952" y="1033259"/>
                  <a:pt x="304799" y="1058091"/>
                  <a:pt x="313508" y="1084217"/>
                </a:cubicBezTo>
                <a:lnTo>
                  <a:pt x="326571" y="1123406"/>
                </a:lnTo>
                <a:lnTo>
                  <a:pt x="339634" y="1162595"/>
                </a:lnTo>
                <a:cubicBezTo>
                  <a:pt x="335280" y="1236618"/>
                  <a:pt x="337058" y="1311258"/>
                  <a:pt x="326571" y="1384663"/>
                </a:cubicBezTo>
                <a:cubicBezTo>
                  <a:pt x="323817" y="1403940"/>
                  <a:pt x="310464" y="1420217"/>
                  <a:pt x="300445" y="1436915"/>
                </a:cubicBezTo>
                <a:cubicBezTo>
                  <a:pt x="300425" y="1436949"/>
                  <a:pt x="235142" y="1534869"/>
                  <a:pt x="222068" y="1554480"/>
                </a:cubicBezTo>
                <a:cubicBezTo>
                  <a:pt x="222067" y="1554482"/>
                  <a:pt x="169818" y="1632854"/>
                  <a:pt x="169817" y="1632857"/>
                </a:cubicBezTo>
                <a:cubicBezTo>
                  <a:pt x="161108" y="1650274"/>
                  <a:pt x="153710" y="1668411"/>
                  <a:pt x="143691" y="1685109"/>
                </a:cubicBezTo>
                <a:cubicBezTo>
                  <a:pt x="127536" y="1712034"/>
                  <a:pt x="91440" y="1763486"/>
                  <a:pt x="91440" y="1763486"/>
                </a:cubicBezTo>
                <a:cubicBezTo>
                  <a:pt x="82731" y="1798320"/>
                  <a:pt x="72356" y="1832780"/>
                  <a:pt x="65314" y="1867989"/>
                </a:cubicBezTo>
                <a:cubicBezTo>
                  <a:pt x="60960" y="1889760"/>
                  <a:pt x="59272" y="1912240"/>
                  <a:pt x="52251" y="1933303"/>
                </a:cubicBezTo>
                <a:cubicBezTo>
                  <a:pt x="46093" y="1951777"/>
                  <a:pt x="34834" y="1968138"/>
                  <a:pt x="26125" y="1985555"/>
                </a:cubicBezTo>
                <a:cubicBezTo>
                  <a:pt x="21771" y="2016035"/>
                  <a:pt x="18570" y="2046702"/>
                  <a:pt x="13062" y="2076995"/>
                </a:cubicBezTo>
                <a:cubicBezTo>
                  <a:pt x="9851" y="2094658"/>
                  <a:pt x="0" y="2111293"/>
                  <a:pt x="0" y="2129246"/>
                </a:cubicBezTo>
                <a:cubicBezTo>
                  <a:pt x="0" y="2190076"/>
                  <a:pt x="9799" y="2348061"/>
                  <a:pt x="26125" y="2429692"/>
                </a:cubicBezTo>
                <a:cubicBezTo>
                  <a:pt x="28825" y="2443194"/>
                  <a:pt x="35405" y="2455641"/>
                  <a:pt x="39188" y="2468880"/>
                </a:cubicBezTo>
                <a:cubicBezTo>
                  <a:pt x="44120" y="2486143"/>
                  <a:pt x="45947" y="2504322"/>
                  <a:pt x="52251" y="2521132"/>
                </a:cubicBezTo>
                <a:cubicBezTo>
                  <a:pt x="59088" y="2539365"/>
                  <a:pt x="70706" y="2555485"/>
                  <a:pt x="78377" y="2573383"/>
                </a:cubicBezTo>
                <a:cubicBezTo>
                  <a:pt x="83801" y="2586039"/>
                  <a:pt x="87817" y="2599288"/>
                  <a:pt x="91440" y="2612572"/>
                </a:cubicBezTo>
                <a:cubicBezTo>
                  <a:pt x="100887" y="2647213"/>
                  <a:pt x="97647" y="2687199"/>
                  <a:pt x="117565" y="2717075"/>
                </a:cubicBezTo>
                <a:cubicBezTo>
                  <a:pt x="130274" y="2736138"/>
                  <a:pt x="169625" y="2796733"/>
                  <a:pt x="182880" y="2808515"/>
                </a:cubicBezTo>
                <a:cubicBezTo>
                  <a:pt x="206348" y="2829375"/>
                  <a:pt x="235131" y="2843349"/>
                  <a:pt x="261257" y="2860766"/>
                </a:cubicBezTo>
                <a:cubicBezTo>
                  <a:pt x="287492" y="2900120"/>
                  <a:pt x="293622" y="2905805"/>
                  <a:pt x="313508" y="2952206"/>
                </a:cubicBezTo>
                <a:cubicBezTo>
                  <a:pt x="318932" y="2964862"/>
                  <a:pt x="320413" y="2979079"/>
                  <a:pt x="326571" y="2991395"/>
                </a:cubicBezTo>
                <a:cubicBezTo>
                  <a:pt x="338619" y="3015490"/>
                  <a:pt x="370220" y="3055329"/>
                  <a:pt x="391885" y="3069772"/>
                </a:cubicBezTo>
                <a:cubicBezTo>
                  <a:pt x="403342" y="3077410"/>
                  <a:pt x="418758" y="3076677"/>
                  <a:pt x="431074" y="3082835"/>
                </a:cubicBezTo>
                <a:cubicBezTo>
                  <a:pt x="445116" y="3089856"/>
                  <a:pt x="455368" y="3103996"/>
                  <a:pt x="470262" y="3108960"/>
                </a:cubicBezTo>
                <a:cubicBezTo>
                  <a:pt x="495389" y="3117336"/>
                  <a:pt x="522668" y="3116829"/>
                  <a:pt x="548640" y="3122023"/>
                </a:cubicBezTo>
                <a:cubicBezTo>
                  <a:pt x="566244" y="3125544"/>
                  <a:pt x="583859" y="3129409"/>
                  <a:pt x="600891" y="3135086"/>
                </a:cubicBezTo>
                <a:cubicBezTo>
                  <a:pt x="706072" y="3170147"/>
                  <a:pt x="627168" y="3155316"/>
                  <a:pt x="744582" y="3187337"/>
                </a:cubicBezTo>
                <a:cubicBezTo>
                  <a:pt x="774930" y="3195613"/>
                  <a:pt x="830866" y="3201732"/>
                  <a:pt x="862148" y="3213463"/>
                </a:cubicBezTo>
                <a:cubicBezTo>
                  <a:pt x="904532" y="3229357"/>
                  <a:pt x="911612" y="3245020"/>
                  <a:pt x="953588" y="3252652"/>
                </a:cubicBezTo>
                <a:cubicBezTo>
                  <a:pt x="988127" y="3258932"/>
                  <a:pt x="1023463" y="3259944"/>
                  <a:pt x="1058091" y="3265715"/>
                </a:cubicBezTo>
                <a:cubicBezTo>
                  <a:pt x="1101892" y="3273015"/>
                  <a:pt x="1144550" y="3287271"/>
                  <a:pt x="1188720" y="3291840"/>
                </a:cubicBezTo>
                <a:cubicBezTo>
                  <a:pt x="1271126" y="3300365"/>
                  <a:pt x="1354183" y="3300549"/>
                  <a:pt x="1436914" y="3304903"/>
                </a:cubicBezTo>
                <a:cubicBezTo>
                  <a:pt x="1580143" y="3298393"/>
                  <a:pt x="1714612" y="3297485"/>
                  <a:pt x="1854925" y="3278777"/>
                </a:cubicBezTo>
                <a:cubicBezTo>
                  <a:pt x="2091916" y="3247179"/>
                  <a:pt x="1563069" y="3279076"/>
                  <a:pt x="2155371" y="3239589"/>
                </a:cubicBezTo>
                <a:cubicBezTo>
                  <a:pt x="2272757" y="3231763"/>
                  <a:pt x="2390502" y="3230880"/>
                  <a:pt x="2508068" y="3226526"/>
                </a:cubicBezTo>
                <a:cubicBezTo>
                  <a:pt x="2551611" y="3222172"/>
                  <a:pt x="2595321" y="3219247"/>
                  <a:pt x="2638697" y="3213463"/>
                </a:cubicBezTo>
                <a:cubicBezTo>
                  <a:pt x="2660705" y="3210529"/>
                  <a:pt x="2682080" y="3203863"/>
                  <a:pt x="2704011" y="3200400"/>
                </a:cubicBezTo>
                <a:cubicBezTo>
                  <a:pt x="2764836" y="3190796"/>
                  <a:pt x="2825931" y="3182983"/>
                  <a:pt x="2886891" y="3174275"/>
                </a:cubicBezTo>
                <a:lnTo>
                  <a:pt x="3317965" y="3187337"/>
                </a:lnTo>
                <a:cubicBezTo>
                  <a:pt x="3485620" y="3195720"/>
                  <a:pt x="3340103" y="3200001"/>
                  <a:pt x="3474720" y="3213463"/>
                </a:cubicBezTo>
                <a:cubicBezTo>
                  <a:pt x="3539854" y="3219976"/>
                  <a:pt x="3605348" y="3222172"/>
                  <a:pt x="3670662" y="3226526"/>
                </a:cubicBezTo>
                <a:cubicBezTo>
                  <a:pt x="3775540" y="3223529"/>
                  <a:pt x="4089836" y="3225386"/>
                  <a:pt x="4258491" y="3200400"/>
                </a:cubicBezTo>
                <a:cubicBezTo>
                  <a:pt x="4332846" y="3189385"/>
                  <a:pt x="4407638" y="3179443"/>
                  <a:pt x="4480560" y="3161212"/>
                </a:cubicBezTo>
                <a:cubicBezTo>
                  <a:pt x="4497977" y="3156858"/>
                  <a:pt x="4515207" y="3151670"/>
                  <a:pt x="4532811" y="3148149"/>
                </a:cubicBezTo>
                <a:cubicBezTo>
                  <a:pt x="4580548" y="3138601"/>
                  <a:pt x="4628605" y="3130732"/>
                  <a:pt x="4676502" y="3122023"/>
                </a:cubicBezTo>
                <a:lnTo>
                  <a:pt x="5264331" y="3135086"/>
                </a:lnTo>
                <a:cubicBezTo>
                  <a:pt x="5286516" y="3135973"/>
                  <a:pt x="5307666" y="3145009"/>
                  <a:pt x="5329645" y="3148149"/>
                </a:cubicBezTo>
                <a:cubicBezTo>
                  <a:pt x="5368679" y="3153725"/>
                  <a:pt x="5408022" y="3156858"/>
                  <a:pt x="5447211" y="3161212"/>
                </a:cubicBezTo>
                <a:cubicBezTo>
                  <a:pt x="5482045" y="3156858"/>
                  <a:pt x="5517175" y="3154429"/>
                  <a:pt x="5551714" y="3148149"/>
                </a:cubicBezTo>
                <a:cubicBezTo>
                  <a:pt x="5565261" y="3145686"/>
                  <a:pt x="5577461" y="3138073"/>
                  <a:pt x="5590902" y="3135086"/>
                </a:cubicBezTo>
                <a:cubicBezTo>
                  <a:pt x="5616758" y="3129340"/>
                  <a:pt x="5643154" y="3126377"/>
                  <a:pt x="5669280" y="3122023"/>
                </a:cubicBezTo>
                <a:cubicBezTo>
                  <a:pt x="5740884" y="3098154"/>
                  <a:pt x="5871019" y="3055627"/>
                  <a:pt x="5904411" y="3030583"/>
                </a:cubicBezTo>
                <a:cubicBezTo>
                  <a:pt x="5939245" y="3004457"/>
                  <a:pt x="5972684" y="2976359"/>
                  <a:pt x="6008914" y="2952206"/>
                </a:cubicBezTo>
                <a:cubicBezTo>
                  <a:pt x="6025116" y="2941404"/>
                  <a:pt x="6044737" y="2936535"/>
                  <a:pt x="6061165" y="2926080"/>
                </a:cubicBezTo>
                <a:cubicBezTo>
                  <a:pt x="6190202" y="2843965"/>
                  <a:pt x="6107368" y="2875845"/>
                  <a:pt x="6191794" y="2847703"/>
                </a:cubicBezTo>
                <a:cubicBezTo>
                  <a:pt x="6226628" y="2821577"/>
                  <a:pt x="6260067" y="2793479"/>
                  <a:pt x="6296297" y="2769326"/>
                </a:cubicBezTo>
                <a:cubicBezTo>
                  <a:pt x="6333352" y="2744622"/>
                  <a:pt x="6468084" y="2696495"/>
                  <a:pt x="6479177" y="2690949"/>
                </a:cubicBezTo>
                <a:cubicBezTo>
                  <a:pt x="6507261" y="2676907"/>
                  <a:pt x="6529470" y="2652739"/>
                  <a:pt x="6557554" y="2638697"/>
                </a:cubicBezTo>
                <a:cubicBezTo>
                  <a:pt x="6583680" y="2625634"/>
                  <a:pt x="6612564" y="2617035"/>
                  <a:pt x="6635931" y="2599509"/>
                </a:cubicBezTo>
                <a:cubicBezTo>
                  <a:pt x="6700162" y="2551336"/>
                  <a:pt x="6757851" y="2495006"/>
                  <a:pt x="6818811" y="2442755"/>
                </a:cubicBezTo>
                <a:cubicBezTo>
                  <a:pt x="6879321" y="2321735"/>
                  <a:pt x="6801802" y="2457300"/>
                  <a:pt x="6897188" y="2351315"/>
                </a:cubicBezTo>
                <a:cubicBezTo>
                  <a:pt x="6922245" y="2323473"/>
                  <a:pt x="6938783" y="2288865"/>
                  <a:pt x="6962502" y="2259875"/>
                </a:cubicBezTo>
                <a:cubicBezTo>
                  <a:pt x="6978100" y="2240811"/>
                  <a:pt x="7000733" y="2227875"/>
                  <a:pt x="7014754" y="2207623"/>
                </a:cubicBezTo>
                <a:cubicBezTo>
                  <a:pt x="7040272" y="2170764"/>
                  <a:pt x="7056573" y="2128237"/>
                  <a:pt x="7080068" y="2090057"/>
                </a:cubicBezTo>
                <a:cubicBezTo>
                  <a:pt x="7091478" y="2071515"/>
                  <a:pt x="7106772" y="2055642"/>
                  <a:pt x="7119257" y="2037806"/>
                </a:cubicBezTo>
                <a:cubicBezTo>
                  <a:pt x="7137263" y="2012083"/>
                  <a:pt x="7154091" y="1985555"/>
                  <a:pt x="7171508" y="1959429"/>
                </a:cubicBezTo>
                <a:cubicBezTo>
                  <a:pt x="7175862" y="1942012"/>
                  <a:pt x="7178640" y="1924122"/>
                  <a:pt x="7184571" y="1907177"/>
                </a:cubicBezTo>
                <a:cubicBezTo>
                  <a:pt x="7209151" y="1836948"/>
                  <a:pt x="7239419" y="1768760"/>
                  <a:pt x="7262948" y="1698172"/>
                </a:cubicBezTo>
                <a:cubicBezTo>
                  <a:pt x="7267302" y="1685109"/>
                  <a:pt x="7272228" y="1672223"/>
                  <a:pt x="7276011" y="1658983"/>
                </a:cubicBezTo>
                <a:cubicBezTo>
                  <a:pt x="7293340" y="1598332"/>
                  <a:pt x="7289306" y="1598926"/>
                  <a:pt x="7302137" y="1528355"/>
                </a:cubicBezTo>
                <a:cubicBezTo>
                  <a:pt x="7306109" y="1506510"/>
                  <a:pt x="7310846" y="1484812"/>
                  <a:pt x="7315200" y="1463040"/>
                </a:cubicBezTo>
                <a:cubicBezTo>
                  <a:pt x="7313387" y="1435848"/>
                  <a:pt x="7310658" y="1266534"/>
                  <a:pt x="7289074" y="1201783"/>
                </a:cubicBezTo>
                <a:cubicBezTo>
                  <a:pt x="7278025" y="1168638"/>
                  <a:pt x="7255933" y="1139009"/>
                  <a:pt x="7236822" y="1110343"/>
                </a:cubicBezTo>
                <a:cubicBezTo>
                  <a:pt x="7232468" y="1092926"/>
                  <a:pt x="7231789" y="1074150"/>
                  <a:pt x="7223760" y="1058092"/>
                </a:cubicBezTo>
                <a:cubicBezTo>
                  <a:pt x="7185661" y="981894"/>
                  <a:pt x="7186203" y="989512"/>
                  <a:pt x="7132320" y="953589"/>
                </a:cubicBezTo>
                <a:cubicBezTo>
                  <a:pt x="7123611" y="940526"/>
                  <a:pt x="7119507" y="922721"/>
                  <a:pt x="7106194" y="914400"/>
                </a:cubicBezTo>
                <a:cubicBezTo>
                  <a:pt x="7082841" y="899805"/>
                  <a:pt x="7052448" y="900591"/>
                  <a:pt x="7027817" y="888275"/>
                </a:cubicBezTo>
                <a:lnTo>
                  <a:pt x="7001691" y="875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921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44566" y="174562"/>
            <a:ext cx="1710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Ветвление</a:t>
            </a:r>
            <a:r>
              <a:rPr lang="uk-UA" dirty="0"/>
              <a:t> в </a:t>
            </a:r>
            <a:r>
              <a:rPr lang="uk-UA" dirty="0" err="1"/>
              <a:t>Git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13805" y="843282"/>
            <a:ext cx="2360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Ветвление</a:t>
            </a:r>
            <a:r>
              <a:rPr lang="uk-UA" dirty="0"/>
              <a:t> </a:t>
            </a:r>
            <a:r>
              <a:rPr lang="uk-UA" dirty="0" err="1"/>
              <a:t>означает</a:t>
            </a:r>
            <a:r>
              <a:rPr lang="uk-UA" dirty="0"/>
              <a:t>,</a:t>
            </a:r>
          </a:p>
          <a:p>
            <a:r>
              <a:rPr lang="uk-UA" dirty="0" err="1"/>
              <a:t>что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отклоняетесь</a:t>
            </a:r>
            <a:r>
              <a:rPr lang="uk-UA" dirty="0"/>
              <a:t> от </a:t>
            </a:r>
            <a:r>
              <a:rPr lang="uk-UA" dirty="0" err="1"/>
              <a:t>основной</a:t>
            </a:r>
            <a:r>
              <a:rPr lang="uk-UA" dirty="0"/>
              <a:t> </a:t>
            </a:r>
            <a:r>
              <a:rPr lang="uk-UA" dirty="0" err="1"/>
              <a:t>линии</a:t>
            </a:r>
            <a:r>
              <a:rPr lang="uk-UA" dirty="0"/>
              <a:t> </a:t>
            </a:r>
            <a:r>
              <a:rPr lang="uk-UA" dirty="0" err="1"/>
              <a:t>разработки</a:t>
            </a:r>
            <a:r>
              <a:rPr lang="uk-UA" dirty="0"/>
              <a:t> и </a:t>
            </a:r>
            <a:r>
              <a:rPr lang="uk-UA" dirty="0" err="1"/>
              <a:t>продолжаете</a:t>
            </a:r>
            <a:r>
              <a:rPr lang="uk-UA" dirty="0"/>
              <a:t> </a:t>
            </a:r>
            <a:r>
              <a:rPr lang="uk-UA" dirty="0" err="1"/>
              <a:t>работу</a:t>
            </a:r>
            <a:r>
              <a:rPr lang="uk-UA" dirty="0"/>
              <a:t>, не </a:t>
            </a:r>
            <a:r>
              <a:rPr lang="uk-UA" dirty="0" err="1"/>
              <a:t>вмешиваясь</a:t>
            </a:r>
            <a:r>
              <a:rPr lang="uk-UA" dirty="0"/>
              <a:t> в</a:t>
            </a:r>
          </a:p>
          <a:p>
            <a:r>
              <a:rPr lang="uk-UA" dirty="0" err="1"/>
              <a:t>основную</a:t>
            </a:r>
            <a:r>
              <a:rPr lang="uk-UA" dirty="0"/>
              <a:t> </a:t>
            </a:r>
            <a:r>
              <a:rPr lang="uk-UA" dirty="0" err="1"/>
              <a:t>линию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755547" y="652393"/>
            <a:ext cx="3949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простой</a:t>
            </a:r>
            <a:r>
              <a:rPr lang="uk-UA" dirty="0"/>
              <a:t> пример </a:t>
            </a:r>
            <a:r>
              <a:rPr lang="uk-UA" dirty="0" err="1"/>
              <a:t>ветвления</a:t>
            </a:r>
            <a:r>
              <a:rPr lang="uk-UA" dirty="0"/>
              <a:t> и </a:t>
            </a:r>
            <a:r>
              <a:rPr lang="uk-UA" dirty="0" err="1"/>
              <a:t>слияния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918" y="911524"/>
            <a:ext cx="6657975" cy="21717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88" y="3745753"/>
            <a:ext cx="7953375" cy="29051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564428" y="3005625"/>
            <a:ext cx="8720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На </a:t>
            </a:r>
            <a:r>
              <a:rPr lang="uk-UA" dirty="0" err="1"/>
              <a:t>этом</a:t>
            </a:r>
            <a:r>
              <a:rPr lang="uk-UA" dirty="0"/>
              <a:t> </a:t>
            </a:r>
            <a:r>
              <a:rPr lang="uk-UA" dirty="0" err="1"/>
              <a:t>этапе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получите </a:t>
            </a:r>
            <a:r>
              <a:rPr lang="uk-UA" dirty="0" err="1"/>
              <a:t>звонок</a:t>
            </a:r>
            <a:r>
              <a:rPr lang="uk-UA" dirty="0"/>
              <a:t> о том, </a:t>
            </a:r>
            <a:r>
              <a:rPr lang="uk-UA" dirty="0" err="1"/>
              <a:t>что</a:t>
            </a:r>
            <a:r>
              <a:rPr lang="uk-UA" dirty="0"/>
              <a:t> </a:t>
            </a:r>
            <a:r>
              <a:rPr lang="uk-UA" dirty="0" err="1"/>
              <a:t>сейчас</a:t>
            </a:r>
            <a:r>
              <a:rPr lang="uk-UA" dirty="0"/>
              <a:t> критична </a:t>
            </a:r>
            <a:r>
              <a:rPr lang="uk-UA" dirty="0" err="1"/>
              <a:t>другая</a:t>
            </a:r>
            <a:r>
              <a:rPr lang="uk-UA" dirty="0"/>
              <a:t> проблема, и </a:t>
            </a:r>
            <a:r>
              <a:rPr lang="uk-UA" dirty="0" err="1"/>
              <a:t>её</a:t>
            </a:r>
            <a:r>
              <a:rPr lang="uk-UA" dirty="0"/>
              <a:t> </a:t>
            </a:r>
            <a:r>
              <a:rPr lang="uk-UA" dirty="0" err="1" smtClean="0"/>
              <a:t>надо</a:t>
            </a:r>
            <a:r>
              <a:rPr lang="en-US" dirty="0" smtClean="0"/>
              <a:t> </a:t>
            </a:r>
            <a:r>
              <a:rPr lang="uk-UA" dirty="0" err="1" smtClean="0"/>
              <a:t>срочно</a:t>
            </a:r>
            <a:r>
              <a:rPr lang="uk-UA" dirty="0" smtClean="0"/>
              <a:t> </a:t>
            </a:r>
            <a:r>
              <a:rPr lang="uk-UA" dirty="0" err="1"/>
              <a:t>решить</a:t>
            </a:r>
            <a:r>
              <a:rPr lang="uk-UA" dirty="0"/>
              <a:t>.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сделаете</a:t>
            </a:r>
            <a:r>
              <a:rPr lang="uk-UA" dirty="0"/>
              <a:t> </a:t>
            </a:r>
            <a:r>
              <a:rPr lang="uk-UA" dirty="0" err="1"/>
              <a:t>следующее</a:t>
            </a:r>
            <a:r>
              <a:rPr lang="uk-UA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268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48219" y="254949"/>
            <a:ext cx="519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Централизованные</a:t>
            </a:r>
            <a:r>
              <a:rPr lang="uk-UA" dirty="0" smtClean="0"/>
              <a:t> </a:t>
            </a:r>
            <a:r>
              <a:rPr lang="uk-UA" dirty="0" err="1" smtClean="0"/>
              <a:t>системы</a:t>
            </a:r>
            <a:r>
              <a:rPr lang="uk-UA" dirty="0" smtClean="0"/>
              <a:t> </a:t>
            </a:r>
            <a:r>
              <a:rPr lang="uk-UA" dirty="0" err="1" smtClean="0"/>
              <a:t>управления</a:t>
            </a:r>
            <a:r>
              <a:rPr lang="uk-UA" dirty="0" smtClean="0"/>
              <a:t> </a:t>
            </a:r>
            <a:r>
              <a:rPr lang="uk-UA" dirty="0" err="1" smtClean="0"/>
              <a:t>версиями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3062" y="75385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Следующей большой проблемой оказалась необходимость сотрудничать с разработчиками за другими компьютерами. Чтобы решить её, были созданы централизованные системы управления версиями (ЦСУВ).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3" y="2312166"/>
            <a:ext cx="4117731" cy="345595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146430" y="189242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Однако при таком подходе есть и несколько серьёзных недостатков. Наиболее очевидный — централизованный сервер является уязвимым местом всей системы. Если сервер выключается на час, то в течение часа разработчики не могут взаимодействовать, и никто не может сохранить новые версии. Если же повреждается диск с центральной базой данных и нет резервной копии,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146430" y="392374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вы теряете абсолютно всё — всю историю проекта, разве что за исключением нескольких рабочих версий, сохранившихся на рабочих машинах пользователей. Локальные системы управления версиями подвержены той же проблеме: если вся история проекта хранится в одном месте, вы рискуете потерять всё.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217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45" y="1163139"/>
            <a:ext cx="5400675" cy="3695700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4689566" y="1163139"/>
            <a:ext cx="1071154" cy="124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69326" y="793807"/>
            <a:ext cx="431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Наш</a:t>
            </a:r>
            <a:r>
              <a:rPr lang="uk-UA" dirty="0" smtClean="0"/>
              <a:t>і три файли в локальному </a:t>
            </a:r>
            <a:r>
              <a:rPr lang="uk-UA" dirty="0" err="1" smtClean="0"/>
              <a:t>репозиторії</a:t>
            </a:r>
            <a:endParaRPr lang="uk-UA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7837715" y="978473"/>
            <a:ext cx="1246005" cy="52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123175" y="716595"/>
            <a:ext cx="2581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Конкретний </a:t>
            </a:r>
            <a:r>
              <a:rPr lang="uk-UA" dirty="0" err="1" smtClean="0"/>
              <a:t>обʼєкт</a:t>
            </a:r>
            <a:r>
              <a:rPr lang="uk-UA" dirty="0" smtClean="0"/>
              <a:t> (</a:t>
            </a:r>
            <a:r>
              <a:rPr lang="en-US" dirty="0" smtClean="0"/>
              <a:t>blob</a:t>
            </a:r>
            <a:r>
              <a:rPr lang="uk-UA" dirty="0" smtClean="0"/>
              <a:t> </a:t>
            </a:r>
            <a:r>
              <a:rPr lang="en-US" dirty="0" smtClean="0"/>
              <a:t>-</a:t>
            </a:r>
            <a:r>
              <a:rPr lang="uk-UA" dirty="0" smtClean="0"/>
              <a:t> крапля), що відповідає за один файл.</a:t>
            </a:r>
            <a:endParaRPr lang="uk-UA" dirty="0"/>
          </a:p>
        </p:txBody>
      </p:sp>
      <p:sp>
        <p:nvSpPr>
          <p:cNvPr id="19" name="Полилиния 18"/>
          <p:cNvSpPr/>
          <p:nvPr/>
        </p:nvSpPr>
        <p:spPr>
          <a:xfrm>
            <a:off x="3722914" y="1802674"/>
            <a:ext cx="1724297" cy="1828800"/>
          </a:xfrm>
          <a:custGeom>
            <a:avLst/>
            <a:gdLst>
              <a:gd name="connsiteX0" fmla="*/ 1045029 w 1724297"/>
              <a:gd name="connsiteY0" fmla="*/ 26126 h 1828800"/>
              <a:gd name="connsiteX1" fmla="*/ 705395 w 1724297"/>
              <a:gd name="connsiteY1" fmla="*/ 26126 h 1828800"/>
              <a:gd name="connsiteX2" fmla="*/ 627017 w 1724297"/>
              <a:gd name="connsiteY2" fmla="*/ 52252 h 1828800"/>
              <a:gd name="connsiteX3" fmla="*/ 509452 w 1724297"/>
              <a:gd name="connsiteY3" fmla="*/ 117566 h 1828800"/>
              <a:gd name="connsiteX4" fmla="*/ 431075 w 1724297"/>
              <a:gd name="connsiteY4" fmla="*/ 195943 h 1828800"/>
              <a:gd name="connsiteX5" fmla="*/ 352697 w 1724297"/>
              <a:gd name="connsiteY5" fmla="*/ 261257 h 1828800"/>
              <a:gd name="connsiteX6" fmla="*/ 235132 w 1724297"/>
              <a:gd name="connsiteY6" fmla="*/ 365760 h 1828800"/>
              <a:gd name="connsiteX7" fmla="*/ 169817 w 1724297"/>
              <a:gd name="connsiteY7" fmla="*/ 431075 h 1828800"/>
              <a:gd name="connsiteX8" fmla="*/ 78377 w 1724297"/>
              <a:gd name="connsiteY8" fmla="*/ 548640 h 1828800"/>
              <a:gd name="connsiteX9" fmla="*/ 52252 w 1724297"/>
              <a:gd name="connsiteY9" fmla="*/ 627017 h 1828800"/>
              <a:gd name="connsiteX10" fmla="*/ 26126 w 1724297"/>
              <a:gd name="connsiteY10" fmla="*/ 718457 h 1828800"/>
              <a:gd name="connsiteX11" fmla="*/ 0 w 1724297"/>
              <a:gd name="connsiteY11" fmla="*/ 849086 h 1828800"/>
              <a:gd name="connsiteX12" fmla="*/ 39189 w 1724297"/>
              <a:gd name="connsiteY12" fmla="*/ 979715 h 1828800"/>
              <a:gd name="connsiteX13" fmla="*/ 91440 w 1724297"/>
              <a:gd name="connsiteY13" fmla="*/ 1058092 h 1828800"/>
              <a:gd name="connsiteX14" fmla="*/ 117566 w 1724297"/>
              <a:gd name="connsiteY14" fmla="*/ 1123406 h 1828800"/>
              <a:gd name="connsiteX15" fmla="*/ 143692 w 1724297"/>
              <a:gd name="connsiteY15" fmla="*/ 1162595 h 1828800"/>
              <a:gd name="connsiteX16" fmla="*/ 156755 w 1724297"/>
              <a:gd name="connsiteY16" fmla="*/ 1201783 h 1828800"/>
              <a:gd name="connsiteX17" fmla="*/ 222069 w 1724297"/>
              <a:gd name="connsiteY17" fmla="*/ 1280160 h 1828800"/>
              <a:gd name="connsiteX18" fmla="*/ 248195 w 1724297"/>
              <a:gd name="connsiteY18" fmla="*/ 1319349 h 1828800"/>
              <a:gd name="connsiteX19" fmla="*/ 261257 w 1724297"/>
              <a:gd name="connsiteY19" fmla="*/ 1358537 h 1828800"/>
              <a:gd name="connsiteX20" fmla="*/ 352697 w 1724297"/>
              <a:gd name="connsiteY20" fmla="*/ 1476103 h 1828800"/>
              <a:gd name="connsiteX21" fmla="*/ 404949 w 1724297"/>
              <a:gd name="connsiteY21" fmla="*/ 1554480 h 1828800"/>
              <a:gd name="connsiteX22" fmla="*/ 470263 w 1724297"/>
              <a:gd name="connsiteY22" fmla="*/ 1619795 h 1828800"/>
              <a:gd name="connsiteX23" fmla="*/ 535577 w 1724297"/>
              <a:gd name="connsiteY23" fmla="*/ 1685109 h 1828800"/>
              <a:gd name="connsiteX24" fmla="*/ 613955 w 1724297"/>
              <a:gd name="connsiteY24" fmla="*/ 1750423 h 1828800"/>
              <a:gd name="connsiteX25" fmla="*/ 653143 w 1724297"/>
              <a:gd name="connsiteY25" fmla="*/ 1763486 h 1828800"/>
              <a:gd name="connsiteX26" fmla="*/ 692332 w 1724297"/>
              <a:gd name="connsiteY26" fmla="*/ 1789612 h 1828800"/>
              <a:gd name="connsiteX27" fmla="*/ 783772 w 1724297"/>
              <a:gd name="connsiteY27" fmla="*/ 1815737 h 1828800"/>
              <a:gd name="connsiteX28" fmla="*/ 822960 w 1724297"/>
              <a:gd name="connsiteY28" fmla="*/ 1828800 h 1828800"/>
              <a:gd name="connsiteX29" fmla="*/ 1097280 w 1724297"/>
              <a:gd name="connsiteY29" fmla="*/ 1815737 h 1828800"/>
              <a:gd name="connsiteX30" fmla="*/ 1227909 w 1724297"/>
              <a:gd name="connsiteY30" fmla="*/ 1789612 h 1828800"/>
              <a:gd name="connsiteX31" fmla="*/ 1319349 w 1724297"/>
              <a:gd name="connsiteY31" fmla="*/ 1776549 h 1828800"/>
              <a:gd name="connsiteX32" fmla="*/ 1436915 w 1724297"/>
              <a:gd name="connsiteY32" fmla="*/ 1711235 h 1828800"/>
              <a:gd name="connsiteX33" fmla="*/ 1476103 w 1724297"/>
              <a:gd name="connsiteY33" fmla="*/ 1685109 h 1828800"/>
              <a:gd name="connsiteX34" fmla="*/ 1502229 w 1724297"/>
              <a:gd name="connsiteY34" fmla="*/ 1645920 h 1828800"/>
              <a:gd name="connsiteX35" fmla="*/ 1567543 w 1724297"/>
              <a:gd name="connsiteY35" fmla="*/ 1567543 h 1828800"/>
              <a:gd name="connsiteX36" fmla="*/ 1593669 w 1724297"/>
              <a:gd name="connsiteY36" fmla="*/ 1489166 h 1828800"/>
              <a:gd name="connsiteX37" fmla="*/ 1645920 w 1724297"/>
              <a:gd name="connsiteY37" fmla="*/ 1332412 h 1828800"/>
              <a:gd name="connsiteX38" fmla="*/ 1672046 w 1724297"/>
              <a:gd name="connsiteY38" fmla="*/ 1254035 h 1828800"/>
              <a:gd name="connsiteX39" fmla="*/ 1698172 w 1724297"/>
              <a:gd name="connsiteY39" fmla="*/ 1214846 h 1828800"/>
              <a:gd name="connsiteX40" fmla="*/ 1724297 w 1724297"/>
              <a:gd name="connsiteY40" fmla="*/ 1136469 h 1828800"/>
              <a:gd name="connsiteX41" fmla="*/ 1698172 w 1724297"/>
              <a:gd name="connsiteY41" fmla="*/ 849086 h 1828800"/>
              <a:gd name="connsiteX42" fmla="*/ 1672046 w 1724297"/>
              <a:gd name="connsiteY42" fmla="*/ 770709 h 1828800"/>
              <a:gd name="connsiteX43" fmla="*/ 1658983 w 1724297"/>
              <a:gd name="connsiteY43" fmla="*/ 731520 h 1828800"/>
              <a:gd name="connsiteX44" fmla="*/ 1606732 w 1724297"/>
              <a:gd name="connsiteY44" fmla="*/ 653143 h 1828800"/>
              <a:gd name="connsiteX45" fmla="*/ 1580606 w 1724297"/>
              <a:gd name="connsiteY45" fmla="*/ 574766 h 1828800"/>
              <a:gd name="connsiteX46" fmla="*/ 1567543 w 1724297"/>
              <a:gd name="connsiteY46" fmla="*/ 287383 h 1828800"/>
              <a:gd name="connsiteX47" fmla="*/ 1554480 w 1724297"/>
              <a:gd name="connsiteY47" fmla="*/ 248195 h 1828800"/>
              <a:gd name="connsiteX48" fmla="*/ 1502229 w 1724297"/>
              <a:gd name="connsiteY48" fmla="*/ 169817 h 1828800"/>
              <a:gd name="connsiteX49" fmla="*/ 1436915 w 1724297"/>
              <a:gd name="connsiteY49" fmla="*/ 117566 h 1828800"/>
              <a:gd name="connsiteX50" fmla="*/ 1358537 w 1724297"/>
              <a:gd name="connsiteY50" fmla="*/ 52252 h 1828800"/>
              <a:gd name="connsiteX51" fmla="*/ 1319349 w 1724297"/>
              <a:gd name="connsiteY51" fmla="*/ 39189 h 1828800"/>
              <a:gd name="connsiteX52" fmla="*/ 1240972 w 1724297"/>
              <a:gd name="connsiteY52" fmla="*/ 0 h 1828800"/>
              <a:gd name="connsiteX53" fmla="*/ 1018903 w 1724297"/>
              <a:gd name="connsiteY53" fmla="*/ 26126 h 1828800"/>
              <a:gd name="connsiteX54" fmla="*/ 979715 w 1724297"/>
              <a:gd name="connsiteY54" fmla="*/ 39189 h 1828800"/>
              <a:gd name="connsiteX55" fmla="*/ 914400 w 1724297"/>
              <a:gd name="connsiteY55" fmla="*/ 78377 h 1828800"/>
              <a:gd name="connsiteX56" fmla="*/ 875212 w 1724297"/>
              <a:gd name="connsiteY56" fmla="*/ 130629 h 1828800"/>
              <a:gd name="connsiteX57" fmla="*/ 822960 w 1724297"/>
              <a:gd name="connsiteY57" fmla="*/ 156755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724297" h="1828800">
                <a:moveTo>
                  <a:pt x="1045029" y="26126"/>
                </a:moveTo>
                <a:cubicBezTo>
                  <a:pt x="904625" y="-1955"/>
                  <a:pt x="941383" y="-95"/>
                  <a:pt x="705395" y="26126"/>
                </a:cubicBezTo>
                <a:cubicBezTo>
                  <a:pt x="678024" y="29167"/>
                  <a:pt x="653143" y="43543"/>
                  <a:pt x="627017" y="52252"/>
                </a:cubicBezTo>
                <a:cubicBezTo>
                  <a:pt x="577739" y="68678"/>
                  <a:pt x="554367" y="72651"/>
                  <a:pt x="509452" y="117566"/>
                </a:cubicBezTo>
                <a:cubicBezTo>
                  <a:pt x="483326" y="143692"/>
                  <a:pt x="461817" y="175448"/>
                  <a:pt x="431075" y="195943"/>
                </a:cubicBezTo>
                <a:cubicBezTo>
                  <a:pt x="333781" y="260806"/>
                  <a:pt x="453272" y="177445"/>
                  <a:pt x="352697" y="261257"/>
                </a:cubicBezTo>
                <a:cubicBezTo>
                  <a:pt x="293802" y="310336"/>
                  <a:pt x="298640" y="270498"/>
                  <a:pt x="235132" y="365760"/>
                </a:cubicBezTo>
                <a:cubicBezTo>
                  <a:pt x="200297" y="418012"/>
                  <a:pt x="222069" y="396240"/>
                  <a:pt x="169817" y="431075"/>
                </a:cubicBezTo>
                <a:cubicBezTo>
                  <a:pt x="107319" y="524823"/>
                  <a:pt x="139769" y="487250"/>
                  <a:pt x="78377" y="548640"/>
                </a:cubicBezTo>
                <a:lnTo>
                  <a:pt x="52252" y="627017"/>
                </a:lnTo>
                <a:cubicBezTo>
                  <a:pt x="41060" y="660593"/>
                  <a:pt x="32687" y="682372"/>
                  <a:pt x="26126" y="718457"/>
                </a:cubicBezTo>
                <a:cubicBezTo>
                  <a:pt x="2109" y="850548"/>
                  <a:pt x="26827" y="768604"/>
                  <a:pt x="0" y="849086"/>
                </a:cubicBezTo>
                <a:cubicBezTo>
                  <a:pt x="7302" y="878295"/>
                  <a:pt x="26468" y="960634"/>
                  <a:pt x="39189" y="979715"/>
                </a:cubicBezTo>
                <a:cubicBezTo>
                  <a:pt x="56606" y="1005841"/>
                  <a:pt x="79779" y="1028939"/>
                  <a:pt x="91440" y="1058092"/>
                </a:cubicBezTo>
                <a:cubicBezTo>
                  <a:pt x="100149" y="1079863"/>
                  <a:pt x="107079" y="1102433"/>
                  <a:pt x="117566" y="1123406"/>
                </a:cubicBezTo>
                <a:cubicBezTo>
                  <a:pt x="124587" y="1137448"/>
                  <a:pt x="136671" y="1148553"/>
                  <a:pt x="143692" y="1162595"/>
                </a:cubicBezTo>
                <a:cubicBezTo>
                  <a:pt x="149850" y="1174911"/>
                  <a:pt x="150597" y="1189467"/>
                  <a:pt x="156755" y="1201783"/>
                </a:cubicBezTo>
                <a:cubicBezTo>
                  <a:pt x="181082" y="1250437"/>
                  <a:pt x="185952" y="1236820"/>
                  <a:pt x="222069" y="1280160"/>
                </a:cubicBezTo>
                <a:cubicBezTo>
                  <a:pt x="232120" y="1292221"/>
                  <a:pt x="239486" y="1306286"/>
                  <a:pt x="248195" y="1319349"/>
                </a:cubicBezTo>
                <a:cubicBezTo>
                  <a:pt x="252549" y="1332412"/>
                  <a:pt x="254570" y="1346501"/>
                  <a:pt x="261257" y="1358537"/>
                </a:cubicBezTo>
                <a:cubicBezTo>
                  <a:pt x="300318" y="1428848"/>
                  <a:pt x="305095" y="1428501"/>
                  <a:pt x="352697" y="1476103"/>
                </a:cubicBezTo>
                <a:cubicBezTo>
                  <a:pt x="375654" y="1544974"/>
                  <a:pt x="350587" y="1489246"/>
                  <a:pt x="404949" y="1554480"/>
                </a:cubicBezTo>
                <a:cubicBezTo>
                  <a:pt x="459380" y="1619797"/>
                  <a:pt x="398416" y="1571896"/>
                  <a:pt x="470263" y="1619795"/>
                </a:cubicBezTo>
                <a:cubicBezTo>
                  <a:pt x="518160" y="1691638"/>
                  <a:pt x="470264" y="1630682"/>
                  <a:pt x="535577" y="1685109"/>
                </a:cubicBezTo>
                <a:cubicBezTo>
                  <a:pt x="578910" y="1721220"/>
                  <a:pt x="565307" y="1726099"/>
                  <a:pt x="613955" y="1750423"/>
                </a:cubicBezTo>
                <a:cubicBezTo>
                  <a:pt x="626271" y="1756581"/>
                  <a:pt x="640827" y="1757328"/>
                  <a:pt x="653143" y="1763486"/>
                </a:cubicBezTo>
                <a:cubicBezTo>
                  <a:pt x="667185" y="1770507"/>
                  <a:pt x="678290" y="1782591"/>
                  <a:pt x="692332" y="1789612"/>
                </a:cubicBezTo>
                <a:cubicBezTo>
                  <a:pt x="713218" y="1800055"/>
                  <a:pt x="764233" y="1810155"/>
                  <a:pt x="783772" y="1815737"/>
                </a:cubicBezTo>
                <a:cubicBezTo>
                  <a:pt x="797012" y="1819520"/>
                  <a:pt x="809897" y="1824446"/>
                  <a:pt x="822960" y="1828800"/>
                </a:cubicBezTo>
                <a:cubicBezTo>
                  <a:pt x="914400" y="1824446"/>
                  <a:pt x="1005986" y="1822499"/>
                  <a:pt x="1097280" y="1815737"/>
                </a:cubicBezTo>
                <a:cubicBezTo>
                  <a:pt x="1183568" y="1809345"/>
                  <a:pt x="1156604" y="1802577"/>
                  <a:pt x="1227909" y="1789612"/>
                </a:cubicBezTo>
                <a:cubicBezTo>
                  <a:pt x="1258202" y="1784104"/>
                  <a:pt x="1288869" y="1780903"/>
                  <a:pt x="1319349" y="1776549"/>
                </a:cubicBezTo>
                <a:cubicBezTo>
                  <a:pt x="1388324" y="1753557"/>
                  <a:pt x="1347083" y="1771123"/>
                  <a:pt x="1436915" y="1711235"/>
                </a:cubicBezTo>
                <a:lnTo>
                  <a:pt x="1476103" y="1685109"/>
                </a:lnTo>
                <a:cubicBezTo>
                  <a:pt x="1484812" y="1672046"/>
                  <a:pt x="1492178" y="1657981"/>
                  <a:pt x="1502229" y="1645920"/>
                </a:cubicBezTo>
                <a:cubicBezTo>
                  <a:pt x="1531527" y="1610762"/>
                  <a:pt x="1549010" y="1609243"/>
                  <a:pt x="1567543" y="1567543"/>
                </a:cubicBezTo>
                <a:cubicBezTo>
                  <a:pt x="1578728" y="1542378"/>
                  <a:pt x="1584960" y="1515292"/>
                  <a:pt x="1593669" y="1489166"/>
                </a:cubicBezTo>
                <a:lnTo>
                  <a:pt x="1645920" y="1332412"/>
                </a:lnTo>
                <a:cubicBezTo>
                  <a:pt x="1645920" y="1332411"/>
                  <a:pt x="1672045" y="1254036"/>
                  <a:pt x="1672046" y="1254035"/>
                </a:cubicBezTo>
                <a:cubicBezTo>
                  <a:pt x="1680755" y="1240972"/>
                  <a:pt x="1691796" y="1229193"/>
                  <a:pt x="1698172" y="1214846"/>
                </a:cubicBezTo>
                <a:cubicBezTo>
                  <a:pt x="1709356" y="1189681"/>
                  <a:pt x="1724297" y="1136469"/>
                  <a:pt x="1724297" y="1136469"/>
                </a:cubicBezTo>
                <a:cubicBezTo>
                  <a:pt x="1720361" y="1073483"/>
                  <a:pt x="1718622" y="930883"/>
                  <a:pt x="1698172" y="849086"/>
                </a:cubicBezTo>
                <a:cubicBezTo>
                  <a:pt x="1691493" y="822369"/>
                  <a:pt x="1680755" y="796835"/>
                  <a:pt x="1672046" y="770709"/>
                </a:cubicBezTo>
                <a:cubicBezTo>
                  <a:pt x="1667692" y="757646"/>
                  <a:pt x="1666621" y="742977"/>
                  <a:pt x="1658983" y="731520"/>
                </a:cubicBezTo>
                <a:cubicBezTo>
                  <a:pt x="1641566" y="705394"/>
                  <a:pt x="1616661" y="682931"/>
                  <a:pt x="1606732" y="653143"/>
                </a:cubicBezTo>
                <a:lnTo>
                  <a:pt x="1580606" y="574766"/>
                </a:lnTo>
                <a:cubicBezTo>
                  <a:pt x="1576252" y="478972"/>
                  <a:pt x="1575190" y="382971"/>
                  <a:pt x="1567543" y="287383"/>
                </a:cubicBezTo>
                <a:cubicBezTo>
                  <a:pt x="1566445" y="273658"/>
                  <a:pt x="1561167" y="260232"/>
                  <a:pt x="1554480" y="248195"/>
                </a:cubicBezTo>
                <a:cubicBezTo>
                  <a:pt x="1539231" y="220747"/>
                  <a:pt x="1519646" y="195943"/>
                  <a:pt x="1502229" y="169817"/>
                </a:cubicBezTo>
                <a:cubicBezTo>
                  <a:pt x="1468466" y="119173"/>
                  <a:pt x="1490996" y="135593"/>
                  <a:pt x="1436915" y="117566"/>
                </a:cubicBezTo>
                <a:cubicBezTo>
                  <a:pt x="1408023" y="88674"/>
                  <a:pt x="1394913" y="70440"/>
                  <a:pt x="1358537" y="52252"/>
                </a:cubicBezTo>
                <a:cubicBezTo>
                  <a:pt x="1346221" y="46094"/>
                  <a:pt x="1331665" y="45347"/>
                  <a:pt x="1319349" y="39189"/>
                </a:cubicBezTo>
                <a:cubicBezTo>
                  <a:pt x="1218059" y="-11457"/>
                  <a:pt x="1339471" y="32834"/>
                  <a:pt x="1240972" y="0"/>
                </a:cubicBezTo>
                <a:cubicBezTo>
                  <a:pt x="1111315" y="9974"/>
                  <a:pt x="1107872" y="706"/>
                  <a:pt x="1018903" y="26126"/>
                </a:cubicBezTo>
                <a:cubicBezTo>
                  <a:pt x="1005664" y="29909"/>
                  <a:pt x="992031" y="33031"/>
                  <a:pt x="979715" y="39189"/>
                </a:cubicBezTo>
                <a:cubicBezTo>
                  <a:pt x="957006" y="50544"/>
                  <a:pt x="936172" y="65314"/>
                  <a:pt x="914400" y="78377"/>
                </a:cubicBezTo>
                <a:cubicBezTo>
                  <a:pt x="901337" y="95794"/>
                  <a:pt x="891742" y="116460"/>
                  <a:pt x="875212" y="130629"/>
                </a:cubicBezTo>
                <a:cubicBezTo>
                  <a:pt x="860427" y="143302"/>
                  <a:pt x="822960" y="156755"/>
                  <a:pt x="822960" y="15675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2481943" y="3317966"/>
            <a:ext cx="1502228" cy="1201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8561" y="4519749"/>
            <a:ext cx="292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Наш знімок стану - </a:t>
            </a:r>
            <a:r>
              <a:rPr lang="en-US" dirty="0" smtClean="0"/>
              <a:t>snapshot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26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2" y="147909"/>
            <a:ext cx="5181600" cy="2695575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V="1">
            <a:off x="718457" y="3200400"/>
            <a:ext cx="4663440" cy="39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67626" y="28310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uk-UA" dirty="0"/>
          </a:p>
        </p:txBody>
      </p:sp>
      <p:cxnSp>
        <p:nvCxnSpPr>
          <p:cNvPr id="7" name="Скругленная соединительная линия 6"/>
          <p:cNvCxnSpPr/>
          <p:nvPr/>
        </p:nvCxnSpPr>
        <p:spPr>
          <a:xfrm rot="5400000" flipH="1" flipV="1">
            <a:off x="1449978" y="1214846"/>
            <a:ext cx="2769325" cy="2586446"/>
          </a:xfrm>
          <a:prstGeom prst="curvedConnector3">
            <a:avLst>
              <a:gd name="adj1" fmla="val 325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7384" y="3892732"/>
            <a:ext cx="3029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Кожен</a:t>
            </a:r>
            <a:r>
              <a:rPr lang="ru-RU" dirty="0" smtClean="0"/>
              <a:t> </a:t>
            </a:r>
            <a:r>
              <a:rPr lang="ru-RU" dirty="0" err="1" smtClean="0"/>
              <a:t>наступний</a:t>
            </a:r>
            <a:r>
              <a:rPr lang="ru-RU" dirty="0" smtClean="0"/>
              <a:t> ком</a:t>
            </a:r>
            <a:r>
              <a:rPr lang="uk-UA" dirty="0" err="1" smtClean="0"/>
              <a:t>міт</a:t>
            </a:r>
            <a:endParaRPr lang="uk-UA" dirty="0" smtClean="0"/>
          </a:p>
          <a:p>
            <a:r>
              <a:rPr lang="uk-UA" dirty="0" smtClean="0"/>
              <a:t>має вказівник на попередній</a:t>
            </a:r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673635" y="2000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Ветка</a:t>
            </a:r>
            <a:r>
              <a:rPr lang="uk-UA" dirty="0"/>
              <a:t> в </a:t>
            </a:r>
            <a:r>
              <a:rPr lang="uk-UA" dirty="0" err="1"/>
              <a:t>Git</a:t>
            </a:r>
            <a:r>
              <a:rPr lang="uk-UA" dirty="0"/>
              <a:t> — </a:t>
            </a:r>
            <a:r>
              <a:rPr lang="uk-UA" dirty="0" err="1"/>
              <a:t>это</a:t>
            </a:r>
            <a:r>
              <a:rPr lang="uk-UA" dirty="0"/>
              <a:t> просто </a:t>
            </a:r>
            <a:r>
              <a:rPr lang="uk-UA" dirty="0" err="1"/>
              <a:t>легковесный</a:t>
            </a:r>
            <a:r>
              <a:rPr lang="uk-UA" dirty="0"/>
              <a:t> </a:t>
            </a:r>
            <a:r>
              <a:rPr lang="uk-UA" dirty="0" err="1"/>
              <a:t>подвижный</a:t>
            </a:r>
            <a:r>
              <a:rPr lang="uk-UA" dirty="0"/>
              <a:t> </a:t>
            </a:r>
            <a:r>
              <a:rPr lang="uk-UA" dirty="0" err="1"/>
              <a:t>указатель</a:t>
            </a:r>
            <a:r>
              <a:rPr lang="uk-UA" dirty="0"/>
              <a:t> на один </a:t>
            </a:r>
            <a:r>
              <a:rPr lang="uk-UA" dirty="0" err="1"/>
              <a:t>из</a:t>
            </a:r>
            <a:r>
              <a:rPr lang="uk-UA" dirty="0"/>
              <a:t> </a:t>
            </a:r>
            <a:r>
              <a:rPr lang="uk-UA" dirty="0" err="1"/>
              <a:t>этих</a:t>
            </a:r>
            <a:r>
              <a:rPr lang="uk-UA" dirty="0"/>
              <a:t> </a:t>
            </a:r>
            <a:r>
              <a:rPr lang="uk-UA" dirty="0" err="1"/>
              <a:t>коммитов</a:t>
            </a:r>
            <a:r>
              <a:rPr lang="uk-UA" dirty="0"/>
              <a:t>.</a:t>
            </a:r>
          </a:p>
          <a:p>
            <a:r>
              <a:rPr lang="uk-UA" dirty="0" err="1"/>
              <a:t>Имя</a:t>
            </a:r>
            <a:r>
              <a:rPr lang="uk-UA" dirty="0"/>
              <a:t> </a:t>
            </a:r>
            <a:r>
              <a:rPr lang="uk-UA" dirty="0" err="1"/>
              <a:t>ветки</a:t>
            </a:r>
            <a:r>
              <a:rPr lang="uk-UA" dirty="0"/>
              <a:t> по </a:t>
            </a:r>
            <a:r>
              <a:rPr lang="uk-UA" dirty="0" err="1"/>
              <a:t>умолчанию</a:t>
            </a:r>
            <a:r>
              <a:rPr lang="uk-UA" dirty="0"/>
              <a:t> в </a:t>
            </a:r>
            <a:r>
              <a:rPr lang="uk-UA" dirty="0" err="1"/>
              <a:t>Git</a:t>
            </a:r>
            <a:r>
              <a:rPr lang="uk-UA" dirty="0"/>
              <a:t> — </a:t>
            </a:r>
            <a:r>
              <a:rPr lang="uk-UA" dirty="0" err="1"/>
              <a:t>master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42" y="1307911"/>
            <a:ext cx="5095875" cy="3152775"/>
          </a:xfrm>
          <a:prstGeom prst="rect">
            <a:avLst/>
          </a:prstGeom>
        </p:spPr>
      </p:pic>
      <p:cxnSp>
        <p:nvCxnSpPr>
          <p:cNvPr id="13" name="Скругленная соединительная линия 12"/>
          <p:cNvCxnSpPr/>
          <p:nvPr/>
        </p:nvCxnSpPr>
        <p:spPr>
          <a:xfrm rot="5400000">
            <a:off x="10270673" y="780505"/>
            <a:ext cx="933993" cy="49638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олилиния 14"/>
          <p:cNvSpPr/>
          <p:nvPr/>
        </p:nvSpPr>
        <p:spPr>
          <a:xfrm>
            <a:off x="9790036" y="1476103"/>
            <a:ext cx="1430958" cy="828778"/>
          </a:xfrm>
          <a:custGeom>
            <a:avLst/>
            <a:gdLst>
              <a:gd name="connsiteX0" fmla="*/ 594935 w 1430958"/>
              <a:gd name="connsiteY0" fmla="*/ 39188 h 828778"/>
              <a:gd name="connsiteX1" fmla="*/ 477370 w 1430958"/>
              <a:gd name="connsiteY1" fmla="*/ 0 h 828778"/>
              <a:gd name="connsiteX2" fmla="*/ 320615 w 1430958"/>
              <a:gd name="connsiteY2" fmla="*/ 13063 h 828778"/>
              <a:gd name="connsiteX3" fmla="*/ 281427 w 1430958"/>
              <a:gd name="connsiteY3" fmla="*/ 39188 h 828778"/>
              <a:gd name="connsiteX4" fmla="*/ 229175 w 1430958"/>
              <a:gd name="connsiteY4" fmla="*/ 78377 h 828778"/>
              <a:gd name="connsiteX5" fmla="*/ 176924 w 1430958"/>
              <a:gd name="connsiteY5" fmla="*/ 104503 h 828778"/>
              <a:gd name="connsiteX6" fmla="*/ 137735 w 1430958"/>
              <a:gd name="connsiteY6" fmla="*/ 117566 h 828778"/>
              <a:gd name="connsiteX7" fmla="*/ 59358 w 1430958"/>
              <a:gd name="connsiteY7" fmla="*/ 169817 h 828778"/>
              <a:gd name="connsiteX8" fmla="*/ 20170 w 1430958"/>
              <a:gd name="connsiteY8" fmla="*/ 365760 h 828778"/>
              <a:gd name="connsiteX9" fmla="*/ 59358 w 1430958"/>
              <a:gd name="connsiteY9" fmla="*/ 391886 h 828778"/>
              <a:gd name="connsiteX10" fmla="*/ 150798 w 1430958"/>
              <a:gd name="connsiteY10" fmla="*/ 496388 h 828778"/>
              <a:gd name="connsiteX11" fmla="*/ 203050 w 1430958"/>
              <a:gd name="connsiteY11" fmla="*/ 522514 h 828778"/>
              <a:gd name="connsiteX12" fmla="*/ 294490 w 1430958"/>
              <a:gd name="connsiteY12" fmla="*/ 574766 h 828778"/>
              <a:gd name="connsiteX13" fmla="*/ 412055 w 1430958"/>
              <a:gd name="connsiteY13" fmla="*/ 587828 h 828778"/>
              <a:gd name="connsiteX14" fmla="*/ 464307 w 1430958"/>
              <a:gd name="connsiteY14" fmla="*/ 600891 h 828778"/>
              <a:gd name="connsiteX15" fmla="*/ 542684 w 1430958"/>
              <a:gd name="connsiteY15" fmla="*/ 613954 h 828778"/>
              <a:gd name="connsiteX16" fmla="*/ 594935 w 1430958"/>
              <a:gd name="connsiteY16" fmla="*/ 640080 h 828778"/>
              <a:gd name="connsiteX17" fmla="*/ 699438 w 1430958"/>
              <a:gd name="connsiteY17" fmla="*/ 666206 h 828778"/>
              <a:gd name="connsiteX18" fmla="*/ 777815 w 1430958"/>
              <a:gd name="connsiteY18" fmla="*/ 692331 h 828778"/>
              <a:gd name="connsiteX19" fmla="*/ 908444 w 1430958"/>
              <a:gd name="connsiteY19" fmla="*/ 718457 h 828778"/>
              <a:gd name="connsiteX20" fmla="*/ 973758 w 1430958"/>
              <a:gd name="connsiteY20" fmla="*/ 731520 h 828778"/>
              <a:gd name="connsiteX21" fmla="*/ 1052135 w 1430958"/>
              <a:gd name="connsiteY21" fmla="*/ 770708 h 828778"/>
              <a:gd name="connsiteX22" fmla="*/ 1091324 w 1430958"/>
              <a:gd name="connsiteY22" fmla="*/ 783771 h 828778"/>
              <a:gd name="connsiteX23" fmla="*/ 1221953 w 1430958"/>
              <a:gd name="connsiteY23" fmla="*/ 822960 h 828778"/>
              <a:gd name="connsiteX24" fmla="*/ 1417895 w 1430958"/>
              <a:gd name="connsiteY24" fmla="*/ 770708 h 828778"/>
              <a:gd name="connsiteX25" fmla="*/ 1430958 w 1430958"/>
              <a:gd name="connsiteY25" fmla="*/ 705394 h 828778"/>
              <a:gd name="connsiteX26" fmla="*/ 1404833 w 1430958"/>
              <a:gd name="connsiteY26" fmla="*/ 548640 h 828778"/>
              <a:gd name="connsiteX27" fmla="*/ 1352581 w 1430958"/>
              <a:gd name="connsiteY27" fmla="*/ 457200 h 828778"/>
              <a:gd name="connsiteX28" fmla="*/ 1313393 w 1430958"/>
              <a:gd name="connsiteY28" fmla="*/ 378823 h 828778"/>
              <a:gd name="connsiteX29" fmla="*/ 1300330 w 1430958"/>
              <a:gd name="connsiteY29" fmla="*/ 339634 h 828778"/>
              <a:gd name="connsiteX30" fmla="*/ 1261141 w 1430958"/>
              <a:gd name="connsiteY30" fmla="*/ 300446 h 828778"/>
              <a:gd name="connsiteX31" fmla="*/ 1195827 w 1430958"/>
              <a:gd name="connsiteY31" fmla="*/ 235131 h 828778"/>
              <a:gd name="connsiteX32" fmla="*/ 1130513 w 1430958"/>
              <a:gd name="connsiteY32" fmla="*/ 169817 h 828778"/>
              <a:gd name="connsiteX33" fmla="*/ 1091324 w 1430958"/>
              <a:gd name="connsiteY33" fmla="*/ 130628 h 828778"/>
              <a:gd name="connsiteX34" fmla="*/ 1012947 w 1430958"/>
              <a:gd name="connsiteY34" fmla="*/ 104503 h 828778"/>
              <a:gd name="connsiteX35" fmla="*/ 908444 w 1430958"/>
              <a:gd name="connsiteY35" fmla="*/ 78377 h 828778"/>
              <a:gd name="connsiteX36" fmla="*/ 751690 w 1430958"/>
              <a:gd name="connsiteY36" fmla="*/ 65314 h 82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30958" h="828778">
                <a:moveTo>
                  <a:pt x="594935" y="39188"/>
                </a:moveTo>
                <a:cubicBezTo>
                  <a:pt x="574177" y="30885"/>
                  <a:pt x="505493" y="0"/>
                  <a:pt x="477370" y="0"/>
                </a:cubicBezTo>
                <a:cubicBezTo>
                  <a:pt x="424937" y="0"/>
                  <a:pt x="372867" y="8709"/>
                  <a:pt x="320615" y="13063"/>
                </a:cubicBezTo>
                <a:cubicBezTo>
                  <a:pt x="307552" y="21771"/>
                  <a:pt x="294202" y="30063"/>
                  <a:pt x="281427" y="39188"/>
                </a:cubicBezTo>
                <a:cubicBezTo>
                  <a:pt x="263711" y="51842"/>
                  <a:pt x="247637" y="66838"/>
                  <a:pt x="229175" y="78377"/>
                </a:cubicBezTo>
                <a:cubicBezTo>
                  <a:pt x="212662" y="88698"/>
                  <a:pt x="194822" y="96832"/>
                  <a:pt x="176924" y="104503"/>
                </a:cubicBezTo>
                <a:cubicBezTo>
                  <a:pt x="164268" y="109927"/>
                  <a:pt x="149772" y="110879"/>
                  <a:pt x="137735" y="117566"/>
                </a:cubicBezTo>
                <a:cubicBezTo>
                  <a:pt x="110287" y="132815"/>
                  <a:pt x="59358" y="169817"/>
                  <a:pt x="59358" y="169817"/>
                </a:cubicBezTo>
                <a:cubicBezTo>
                  <a:pt x="4593" y="251965"/>
                  <a:pt x="-20669" y="253450"/>
                  <a:pt x="20170" y="365760"/>
                </a:cubicBezTo>
                <a:cubicBezTo>
                  <a:pt x="25535" y="380514"/>
                  <a:pt x="46295" y="383177"/>
                  <a:pt x="59358" y="391886"/>
                </a:cubicBezTo>
                <a:cubicBezTo>
                  <a:pt x="106921" y="463229"/>
                  <a:pt x="92183" y="462894"/>
                  <a:pt x="150798" y="496388"/>
                </a:cubicBezTo>
                <a:cubicBezTo>
                  <a:pt x="167705" y="506049"/>
                  <a:pt x="186537" y="512193"/>
                  <a:pt x="203050" y="522514"/>
                </a:cubicBezTo>
                <a:cubicBezTo>
                  <a:pt x="249165" y="551336"/>
                  <a:pt x="245495" y="566600"/>
                  <a:pt x="294490" y="574766"/>
                </a:cubicBezTo>
                <a:cubicBezTo>
                  <a:pt x="333383" y="581248"/>
                  <a:pt x="372867" y="583474"/>
                  <a:pt x="412055" y="587828"/>
                </a:cubicBezTo>
                <a:cubicBezTo>
                  <a:pt x="429472" y="592182"/>
                  <a:pt x="446702" y="597370"/>
                  <a:pt x="464307" y="600891"/>
                </a:cubicBezTo>
                <a:cubicBezTo>
                  <a:pt x="490279" y="606085"/>
                  <a:pt x="517315" y="606343"/>
                  <a:pt x="542684" y="613954"/>
                </a:cubicBezTo>
                <a:cubicBezTo>
                  <a:pt x="561336" y="619550"/>
                  <a:pt x="576461" y="633922"/>
                  <a:pt x="594935" y="640080"/>
                </a:cubicBezTo>
                <a:cubicBezTo>
                  <a:pt x="628999" y="651435"/>
                  <a:pt x="665374" y="654852"/>
                  <a:pt x="699438" y="666206"/>
                </a:cubicBezTo>
                <a:cubicBezTo>
                  <a:pt x="725564" y="674914"/>
                  <a:pt x="750811" y="686930"/>
                  <a:pt x="777815" y="692331"/>
                </a:cubicBezTo>
                <a:lnTo>
                  <a:pt x="908444" y="718457"/>
                </a:lnTo>
                <a:cubicBezTo>
                  <a:pt x="930215" y="722811"/>
                  <a:pt x="952695" y="724499"/>
                  <a:pt x="973758" y="731520"/>
                </a:cubicBezTo>
                <a:cubicBezTo>
                  <a:pt x="1072262" y="764355"/>
                  <a:pt x="950844" y="720063"/>
                  <a:pt x="1052135" y="770708"/>
                </a:cubicBezTo>
                <a:cubicBezTo>
                  <a:pt x="1064451" y="776866"/>
                  <a:pt x="1078431" y="778936"/>
                  <a:pt x="1091324" y="783771"/>
                </a:cubicBezTo>
                <a:cubicBezTo>
                  <a:pt x="1189529" y="820598"/>
                  <a:pt x="1122020" y="802973"/>
                  <a:pt x="1221953" y="822960"/>
                </a:cubicBezTo>
                <a:cubicBezTo>
                  <a:pt x="1381982" y="811529"/>
                  <a:pt x="1393751" y="867288"/>
                  <a:pt x="1417895" y="770708"/>
                </a:cubicBezTo>
                <a:cubicBezTo>
                  <a:pt x="1423280" y="749168"/>
                  <a:pt x="1426604" y="727165"/>
                  <a:pt x="1430958" y="705394"/>
                </a:cubicBezTo>
                <a:cubicBezTo>
                  <a:pt x="1426217" y="667469"/>
                  <a:pt x="1421014" y="591790"/>
                  <a:pt x="1404833" y="548640"/>
                </a:cubicBezTo>
                <a:cubicBezTo>
                  <a:pt x="1390627" y="510757"/>
                  <a:pt x="1374238" y="489685"/>
                  <a:pt x="1352581" y="457200"/>
                </a:cubicBezTo>
                <a:cubicBezTo>
                  <a:pt x="1319746" y="358696"/>
                  <a:pt x="1364038" y="480114"/>
                  <a:pt x="1313393" y="378823"/>
                </a:cubicBezTo>
                <a:cubicBezTo>
                  <a:pt x="1307235" y="366507"/>
                  <a:pt x="1307968" y="351091"/>
                  <a:pt x="1300330" y="339634"/>
                </a:cubicBezTo>
                <a:cubicBezTo>
                  <a:pt x="1290083" y="324263"/>
                  <a:pt x="1272968" y="314638"/>
                  <a:pt x="1261141" y="300446"/>
                </a:cubicBezTo>
                <a:cubicBezTo>
                  <a:pt x="1206710" y="235129"/>
                  <a:pt x="1267674" y="283030"/>
                  <a:pt x="1195827" y="235131"/>
                </a:cubicBezTo>
                <a:cubicBezTo>
                  <a:pt x="1147929" y="163286"/>
                  <a:pt x="1195827" y="224246"/>
                  <a:pt x="1130513" y="169817"/>
                </a:cubicBezTo>
                <a:cubicBezTo>
                  <a:pt x="1116321" y="157990"/>
                  <a:pt x="1107473" y="139600"/>
                  <a:pt x="1091324" y="130628"/>
                </a:cubicBezTo>
                <a:cubicBezTo>
                  <a:pt x="1067251" y="117254"/>
                  <a:pt x="1039664" y="111182"/>
                  <a:pt x="1012947" y="104503"/>
                </a:cubicBezTo>
                <a:cubicBezTo>
                  <a:pt x="978113" y="95794"/>
                  <a:pt x="944073" y="82831"/>
                  <a:pt x="908444" y="78377"/>
                </a:cubicBezTo>
                <a:cubicBezTo>
                  <a:pt x="786658" y="63154"/>
                  <a:pt x="839046" y="65314"/>
                  <a:pt x="751690" y="653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162770" y="4683563"/>
            <a:ext cx="491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создаёте</a:t>
            </a:r>
            <a:r>
              <a:rPr lang="uk-UA" dirty="0"/>
              <a:t> </a:t>
            </a:r>
            <a:r>
              <a:rPr lang="uk-UA" dirty="0" err="1"/>
              <a:t>новую</a:t>
            </a:r>
            <a:r>
              <a:rPr lang="uk-UA" dirty="0"/>
              <a:t> </a:t>
            </a:r>
            <a:r>
              <a:rPr lang="uk-UA" dirty="0" err="1"/>
              <a:t>ветку</a:t>
            </a:r>
            <a:r>
              <a:rPr lang="uk-UA" dirty="0"/>
              <a:t> </a:t>
            </a:r>
            <a:r>
              <a:rPr lang="uk-UA" dirty="0" err="1"/>
              <a:t>под</a:t>
            </a:r>
            <a:r>
              <a:rPr lang="uk-UA" dirty="0"/>
              <a:t> </a:t>
            </a:r>
            <a:r>
              <a:rPr lang="uk-UA" dirty="0" err="1"/>
              <a:t>названием</a:t>
            </a:r>
            <a:r>
              <a:rPr lang="uk-UA" dirty="0"/>
              <a:t> </a:t>
            </a:r>
            <a:r>
              <a:rPr lang="uk-UA" dirty="0" err="1"/>
              <a:t>testing</a:t>
            </a:r>
            <a:endParaRPr lang="uk-UA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160" y="5206077"/>
            <a:ext cx="2085975" cy="4286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124" y="4352555"/>
            <a:ext cx="4408139" cy="2135667"/>
          </a:xfrm>
          <a:prstGeom prst="rect">
            <a:avLst/>
          </a:prstGeom>
        </p:spPr>
      </p:pic>
      <p:cxnSp>
        <p:nvCxnSpPr>
          <p:cNvPr id="20" name="Прямая со стрелкой 19"/>
          <p:cNvCxnSpPr>
            <a:stCxn id="17" idx="3"/>
          </p:cNvCxnSpPr>
          <p:nvPr/>
        </p:nvCxnSpPr>
        <p:spPr>
          <a:xfrm>
            <a:off x="3429135" y="5420390"/>
            <a:ext cx="4604522" cy="44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07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54" y="256086"/>
            <a:ext cx="4733925" cy="35242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62" y="2227217"/>
            <a:ext cx="2257425" cy="5238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091" y="3161211"/>
            <a:ext cx="4813856" cy="2964724"/>
          </a:xfrm>
          <a:prstGeom prst="rect">
            <a:avLst/>
          </a:prstGeom>
        </p:spPr>
      </p:pic>
      <p:cxnSp>
        <p:nvCxnSpPr>
          <p:cNvPr id="6" name="Скругленная соединительная линия 5"/>
          <p:cNvCxnSpPr/>
          <p:nvPr/>
        </p:nvCxnSpPr>
        <p:spPr>
          <a:xfrm>
            <a:off x="5185954" y="809897"/>
            <a:ext cx="1476103" cy="1208314"/>
          </a:xfrm>
          <a:prstGeom prst="curvedConnector3">
            <a:avLst>
              <a:gd name="adj1" fmla="val 10044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/>
          <p:nvPr/>
        </p:nvCxnSpPr>
        <p:spPr>
          <a:xfrm>
            <a:off x="6848474" y="2939143"/>
            <a:ext cx="2530657" cy="1894114"/>
          </a:xfrm>
          <a:prstGeom prst="curvedConnector3">
            <a:avLst>
              <a:gd name="adj1" fmla="val -7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34392" y="174685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Переключаємось на іншу вітку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023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89" y="607831"/>
            <a:ext cx="7029450" cy="3343275"/>
          </a:xfrm>
          <a:prstGeom prst="rect">
            <a:avLst/>
          </a:prstGeom>
        </p:spPr>
      </p:pic>
      <p:sp>
        <p:nvSpPr>
          <p:cNvPr id="3" name="Полилиния 2"/>
          <p:cNvSpPr/>
          <p:nvPr/>
        </p:nvSpPr>
        <p:spPr>
          <a:xfrm>
            <a:off x="5525589" y="1226414"/>
            <a:ext cx="1149531" cy="863643"/>
          </a:xfrm>
          <a:custGeom>
            <a:avLst/>
            <a:gdLst>
              <a:gd name="connsiteX0" fmla="*/ 875211 w 1149531"/>
              <a:gd name="connsiteY0" fmla="*/ 92935 h 863643"/>
              <a:gd name="connsiteX1" fmla="*/ 809897 w 1149531"/>
              <a:gd name="connsiteY1" fmla="*/ 53746 h 863643"/>
              <a:gd name="connsiteX2" fmla="*/ 770708 w 1149531"/>
              <a:gd name="connsiteY2" fmla="*/ 27620 h 863643"/>
              <a:gd name="connsiteX3" fmla="*/ 679268 w 1149531"/>
              <a:gd name="connsiteY3" fmla="*/ 1495 h 863643"/>
              <a:gd name="connsiteX4" fmla="*/ 209005 w 1149531"/>
              <a:gd name="connsiteY4" fmla="*/ 27620 h 863643"/>
              <a:gd name="connsiteX5" fmla="*/ 169817 w 1149531"/>
              <a:gd name="connsiteY5" fmla="*/ 40683 h 863643"/>
              <a:gd name="connsiteX6" fmla="*/ 130628 w 1149531"/>
              <a:gd name="connsiteY6" fmla="*/ 66809 h 863643"/>
              <a:gd name="connsiteX7" fmla="*/ 104502 w 1149531"/>
              <a:gd name="connsiteY7" fmla="*/ 105997 h 863643"/>
              <a:gd name="connsiteX8" fmla="*/ 65314 w 1149531"/>
              <a:gd name="connsiteY8" fmla="*/ 119060 h 863643"/>
              <a:gd name="connsiteX9" fmla="*/ 13062 w 1149531"/>
              <a:gd name="connsiteY9" fmla="*/ 171312 h 863643"/>
              <a:gd name="connsiteX10" fmla="*/ 0 w 1149531"/>
              <a:gd name="connsiteY10" fmla="*/ 223563 h 863643"/>
              <a:gd name="connsiteX11" fmla="*/ 39188 w 1149531"/>
              <a:gd name="connsiteY11" fmla="*/ 458695 h 863643"/>
              <a:gd name="connsiteX12" fmla="*/ 52251 w 1149531"/>
              <a:gd name="connsiteY12" fmla="*/ 497883 h 863643"/>
              <a:gd name="connsiteX13" fmla="*/ 78377 w 1149531"/>
              <a:gd name="connsiteY13" fmla="*/ 537072 h 863643"/>
              <a:gd name="connsiteX14" fmla="*/ 91440 w 1149531"/>
              <a:gd name="connsiteY14" fmla="*/ 576260 h 863643"/>
              <a:gd name="connsiteX15" fmla="*/ 169817 w 1149531"/>
              <a:gd name="connsiteY15" fmla="*/ 693826 h 863643"/>
              <a:gd name="connsiteX16" fmla="*/ 195942 w 1149531"/>
              <a:gd name="connsiteY16" fmla="*/ 733015 h 863643"/>
              <a:gd name="connsiteX17" fmla="*/ 235131 w 1149531"/>
              <a:gd name="connsiteY17" fmla="*/ 759140 h 863643"/>
              <a:gd name="connsiteX18" fmla="*/ 274320 w 1149531"/>
              <a:gd name="connsiteY18" fmla="*/ 798329 h 863643"/>
              <a:gd name="connsiteX19" fmla="*/ 391885 w 1149531"/>
              <a:gd name="connsiteY19" fmla="*/ 863643 h 863643"/>
              <a:gd name="connsiteX20" fmla="*/ 613954 w 1149531"/>
              <a:gd name="connsiteY20" fmla="*/ 850580 h 863643"/>
              <a:gd name="connsiteX21" fmla="*/ 653142 w 1149531"/>
              <a:gd name="connsiteY21" fmla="*/ 824455 h 863643"/>
              <a:gd name="connsiteX22" fmla="*/ 692331 w 1149531"/>
              <a:gd name="connsiteY22" fmla="*/ 811392 h 863643"/>
              <a:gd name="connsiteX23" fmla="*/ 744582 w 1149531"/>
              <a:gd name="connsiteY23" fmla="*/ 785266 h 863643"/>
              <a:gd name="connsiteX24" fmla="*/ 822960 w 1149531"/>
              <a:gd name="connsiteY24" fmla="*/ 759140 h 863643"/>
              <a:gd name="connsiteX25" fmla="*/ 862148 w 1149531"/>
              <a:gd name="connsiteY25" fmla="*/ 746077 h 863643"/>
              <a:gd name="connsiteX26" fmla="*/ 901337 w 1149531"/>
              <a:gd name="connsiteY26" fmla="*/ 719952 h 863643"/>
              <a:gd name="connsiteX27" fmla="*/ 979714 w 1149531"/>
              <a:gd name="connsiteY27" fmla="*/ 693826 h 863643"/>
              <a:gd name="connsiteX28" fmla="*/ 1018902 w 1149531"/>
              <a:gd name="connsiteY28" fmla="*/ 680763 h 863643"/>
              <a:gd name="connsiteX29" fmla="*/ 1058091 w 1149531"/>
              <a:gd name="connsiteY29" fmla="*/ 654637 h 863643"/>
              <a:gd name="connsiteX30" fmla="*/ 1084217 w 1149531"/>
              <a:gd name="connsiteY30" fmla="*/ 615449 h 863643"/>
              <a:gd name="connsiteX31" fmla="*/ 1123405 w 1149531"/>
              <a:gd name="connsiteY31" fmla="*/ 589323 h 863643"/>
              <a:gd name="connsiteX32" fmla="*/ 1149531 w 1149531"/>
              <a:gd name="connsiteY32" fmla="*/ 497883 h 863643"/>
              <a:gd name="connsiteX33" fmla="*/ 1123405 w 1149531"/>
              <a:gd name="connsiteY33" fmla="*/ 354192 h 863643"/>
              <a:gd name="connsiteX34" fmla="*/ 1110342 w 1149531"/>
              <a:gd name="connsiteY34" fmla="*/ 315003 h 863643"/>
              <a:gd name="connsiteX35" fmla="*/ 1045028 w 1149531"/>
              <a:gd name="connsiteY35" fmla="*/ 236626 h 863643"/>
              <a:gd name="connsiteX36" fmla="*/ 992777 w 1149531"/>
              <a:gd name="connsiteY36" fmla="*/ 145186 h 86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49531" h="863643">
                <a:moveTo>
                  <a:pt x="875211" y="92935"/>
                </a:moveTo>
                <a:cubicBezTo>
                  <a:pt x="853440" y="79872"/>
                  <a:pt x="831427" y="67203"/>
                  <a:pt x="809897" y="53746"/>
                </a:cubicBezTo>
                <a:cubicBezTo>
                  <a:pt x="796584" y="45425"/>
                  <a:pt x="784750" y="34641"/>
                  <a:pt x="770708" y="27620"/>
                </a:cubicBezTo>
                <a:cubicBezTo>
                  <a:pt x="751964" y="18248"/>
                  <a:pt x="696015" y="5681"/>
                  <a:pt x="679268" y="1495"/>
                </a:cubicBezTo>
                <a:cubicBezTo>
                  <a:pt x="447658" y="8732"/>
                  <a:pt x="370183" y="-18431"/>
                  <a:pt x="209005" y="27620"/>
                </a:cubicBezTo>
                <a:cubicBezTo>
                  <a:pt x="195766" y="31403"/>
                  <a:pt x="182133" y="34525"/>
                  <a:pt x="169817" y="40683"/>
                </a:cubicBezTo>
                <a:cubicBezTo>
                  <a:pt x="155775" y="47704"/>
                  <a:pt x="143691" y="58100"/>
                  <a:pt x="130628" y="66809"/>
                </a:cubicBezTo>
                <a:cubicBezTo>
                  <a:pt x="121919" y="79872"/>
                  <a:pt x="116761" y="96190"/>
                  <a:pt x="104502" y="105997"/>
                </a:cubicBezTo>
                <a:cubicBezTo>
                  <a:pt x="93750" y="114599"/>
                  <a:pt x="75050" y="109324"/>
                  <a:pt x="65314" y="119060"/>
                </a:cubicBezTo>
                <a:cubicBezTo>
                  <a:pt x="-4353" y="188729"/>
                  <a:pt x="117564" y="136478"/>
                  <a:pt x="13062" y="171312"/>
                </a:cubicBezTo>
                <a:cubicBezTo>
                  <a:pt x="8708" y="188729"/>
                  <a:pt x="0" y="205610"/>
                  <a:pt x="0" y="223563"/>
                </a:cubicBezTo>
                <a:cubicBezTo>
                  <a:pt x="0" y="361713"/>
                  <a:pt x="4543" y="354761"/>
                  <a:pt x="39188" y="458695"/>
                </a:cubicBezTo>
                <a:cubicBezTo>
                  <a:pt x="43542" y="471758"/>
                  <a:pt x="44613" y="486426"/>
                  <a:pt x="52251" y="497883"/>
                </a:cubicBezTo>
                <a:cubicBezTo>
                  <a:pt x="60960" y="510946"/>
                  <a:pt x="71356" y="523030"/>
                  <a:pt x="78377" y="537072"/>
                </a:cubicBezTo>
                <a:cubicBezTo>
                  <a:pt x="84535" y="549388"/>
                  <a:pt x="84753" y="564223"/>
                  <a:pt x="91440" y="576260"/>
                </a:cubicBezTo>
                <a:cubicBezTo>
                  <a:pt x="91444" y="576268"/>
                  <a:pt x="156752" y="674228"/>
                  <a:pt x="169817" y="693826"/>
                </a:cubicBezTo>
                <a:cubicBezTo>
                  <a:pt x="178525" y="706889"/>
                  <a:pt x="182879" y="724307"/>
                  <a:pt x="195942" y="733015"/>
                </a:cubicBezTo>
                <a:cubicBezTo>
                  <a:pt x="209005" y="741723"/>
                  <a:pt x="223070" y="749089"/>
                  <a:pt x="235131" y="759140"/>
                </a:cubicBezTo>
                <a:cubicBezTo>
                  <a:pt x="249323" y="770967"/>
                  <a:pt x="259738" y="786987"/>
                  <a:pt x="274320" y="798329"/>
                </a:cubicBezTo>
                <a:cubicBezTo>
                  <a:pt x="341694" y="850731"/>
                  <a:pt x="332758" y="843934"/>
                  <a:pt x="391885" y="863643"/>
                </a:cubicBezTo>
                <a:cubicBezTo>
                  <a:pt x="465908" y="859289"/>
                  <a:pt x="540623" y="861579"/>
                  <a:pt x="613954" y="850580"/>
                </a:cubicBezTo>
                <a:cubicBezTo>
                  <a:pt x="629480" y="848251"/>
                  <a:pt x="639100" y="831476"/>
                  <a:pt x="653142" y="824455"/>
                </a:cubicBezTo>
                <a:cubicBezTo>
                  <a:pt x="665458" y="818297"/>
                  <a:pt x="679675" y="816816"/>
                  <a:pt x="692331" y="811392"/>
                </a:cubicBezTo>
                <a:cubicBezTo>
                  <a:pt x="710229" y="803721"/>
                  <a:pt x="726502" y="792498"/>
                  <a:pt x="744582" y="785266"/>
                </a:cubicBezTo>
                <a:cubicBezTo>
                  <a:pt x="770151" y="775038"/>
                  <a:pt x="796834" y="767849"/>
                  <a:pt x="822960" y="759140"/>
                </a:cubicBezTo>
                <a:cubicBezTo>
                  <a:pt x="836023" y="754786"/>
                  <a:pt x="850691" y="753715"/>
                  <a:pt x="862148" y="746077"/>
                </a:cubicBezTo>
                <a:cubicBezTo>
                  <a:pt x="875211" y="737369"/>
                  <a:pt x="886991" y="726328"/>
                  <a:pt x="901337" y="719952"/>
                </a:cubicBezTo>
                <a:cubicBezTo>
                  <a:pt x="926502" y="708767"/>
                  <a:pt x="953588" y="702535"/>
                  <a:pt x="979714" y="693826"/>
                </a:cubicBezTo>
                <a:cubicBezTo>
                  <a:pt x="992777" y="689472"/>
                  <a:pt x="1007445" y="688401"/>
                  <a:pt x="1018902" y="680763"/>
                </a:cubicBezTo>
                <a:lnTo>
                  <a:pt x="1058091" y="654637"/>
                </a:lnTo>
                <a:cubicBezTo>
                  <a:pt x="1066800" y="641574"/>
                  <a:pt x="1073116" y="626550"/>
                  <a:pt x="1084217" y="615449"/>
                </a:cubicBezTo>
                <a:cubicBezTo>
                  <a:pt x="1095318" y="604348"/>
                  <a:pt x="1113598" y="601582"/>
                  <a:pt x="1123405" y="589323"/>
                </a:cubicBezTo>
                <a:cubicBezTo>
                  <a:pt x="1130220" y="580804"/>
                  <a:pt x="1148677" y="501297"/>
                  <a:pt x="1149531" y="497883"/>
                </a:cubicBezTo>
                <a:cubicBezTo>
                  <a:pt x="1138959" y="423878"/>
                  <a:pt x="1141003" y="415784"/>
                  <a:pt x="1123405" y="354192"/>
                </a:cubicBezTo>
                <a:cubicBezTo>
                  <a:pt x="1119622" y="340952"/>
                  <a:pt x="1116500" y="327319"/>
                  <a:pt x="1110342" y="315003"/>
                </a:cubicBezTo>
                <a:cubicBezTo>
                  <a:pt x="1082335" y="258989"/>
                  <a:pt x="1085474" y="288628"/>
                  <a:pt x="1045028" y="236626"/>
                </a:cubicBezTo>
                <a:cubicBezTo>
                  <a:pt x="990362" y="166341"/>
                  <a:pt x="992777" y="188024"/>
                  <a:pt x="992777" y="1451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6348548" y="783771"/>
            <a:ext cx="2508069" cy="87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56617" y="548640"/>
            <a:ext cx="3122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Це наступний</a:t>
            </a:r>
            <a:r>
              <a:rPr lang="en-US" dirty="0" smtClean="0"/>
              <a:t> </a:t>
            </a:r>
            <a:r>
              <a:rPr lang="uk-UA" dirty="0" err="1" smtClean="0"/>
              <a:t>щойнозроблений</a:t>
            </a:r>
            <a:r>
              <a:rPr lang="uk-UA" dirty="0" smtClean="0"/>
              <a:t> </a:t>
            </a:r>
            <a:r>
              <a:rPr lang="uk-UA" dirty="0" err="1" smtClean="0"/>
              <a:t>комміт</a:t>
            </a:r>
            <a:endParaRPr lang="uk-UA" dirty="0" smtClean="0"/>
          </a:p>
          <a:p>
            <a:r>
              <a:rPr lang="uk-UA" dirty="0" smtClean="0"/>
              <a:t>За ним сунеться і </a:t>
            </a:r>
            <a:r>
              <a:rPr lang="en-US" dirty="0" smtClean="0"/>
              <a:t>testing </a:t>
            </a:r>
            <a:r>
              <a:rPr lang="uk-UA" dirty="0" smtClean="0"/>
              <a:t>і </a:t>
            </a:r>
            <a:r>
              <a:rPr lang="en-US" dirty="0" smtClean="0"/>
              <a:t>HEAD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5034098"/>
            <a:ext cx="2057400" cy="3429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747" y="4304211"/>
            <a:ext cx="5184870" cy="2347981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V="1">
            <a:off x="3291840" y="4702629"/>
            <a:ext cx="2972342" cy="50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олилиния 10"/>
          <p:cNvSpPr/>
          <p:nvPr/>
        </p:nvSpPr>
        <p:spPr>
          <a:xfrm>
            <a:off x="1371453" y="205865"/>
            <a:ext cx="6100571" cy="3203541"/>
          </a:xfrm>
          <a:custGeom>
            <a:avLst/>
            <a:gdLst>
              <a:gd name="connsiteX0" fmla="*/ 4310890 w 6100571"/>
              <a:gd name="connsiteY0" fmla="*/ 133769 h 3203541"/>
              <a:gd name="connsiteX1" fmla="*/ 4167198 w 6100571"/>
              <a:gd name="connsiteY1" fmla="*/ 81518 h 3203541"/>
              <a:gd name="connsiteX2" fmla="*/ 4128010 w 6100571"/>
              <a:gd name="connsiteY2" fmla="*/ 68455 h 3203541"/>
              <a:gd name="connsiteX3" fmla="*/ 4062696 w 6100571"/>
              <a:gd name="connsiteY3" fmla="*/ 55392 h 3203541"/>
              <a:gd name="connsiteX4" fmla="*/ 4023507 w 6100571"/>
              <a:gd name="connsiteY4" fmla="*/ 42329 h 3203541"/>
              <a:gd name="connsiteX5" fmla="*/ 3278924 w 6100571"/>
              <a:gd name="connsiteY5" fmla="*/ 29266 h 3203541"/>
              <a:gd name="connsiteX6" fmla="*/ 2847850 w 6100571"/>
              <a:gd name="connsiteY6" fmla="*/ 29266 h 3203541"/>
              <a:gd name="connsiteX7" fmla="*/ 2730284 w 6100571"/>
              <a:gd name="connsiteY7" fmla="*/ 55392 h 3203541"/>
              <a:gd name="connsiteX8" fmla="*/ 2691096 w 6100571"/>
              <a:gd name="connsiteY8" fmla="*/ 81518 h 3203541"/>
              <a:gd name="connsiteX9" fmla="*/ 2547404 w 6100571"/>
              <a:gd name="connsiteY9" fmla="*/ 107644 h 3203541"/>
              <a:gd name="connsiteX10" fmla="*/ 2455964 w 6100571"/>
              <a:gd name="connsiteY10" fmla="*/ 133769 h 3203541"/>
              <a:gd name="connsiteX11" fmla="*/ 2207770 w 6100571"/>
              <a:gd name="connsiteY11" fmla="*/ 159895 h 3203541"/>
              <a:gd name="connsiteX12" fmla="*/ 2129393 w 6100571"/>
              <a:gd name="connsiteY12" fmla="*/ 186021 h 3203541"/>
              <a:gd name="connsiteX13" fmla="*/ 2090204 w 6100571"/>
              <a:gd name="connsiteY13" fmla="*/ 199084 h 3203541"/>
              <a:gd name="connsiteX14" fmla="*/ 2011827 w 6100571"/>
              <a:gd name="connsiteY14" fmla="*/ 212146 h 3203541"/>
              <a:gd name="connsiteX15" fmla="*/ 1881198 w 6100571"/>
              <a:gd name="connsiteY15" fmla="*/ 251335 h 3203541"/>
              <a:gd name="connsiteX16" fmla="*/ 1763633 w 6100571"/>
              <a:gd name="connsiteY16" fmla="*/ 264398 h 3203541"/>
              <a:gd name="connsiteX17" fmla="*/ 1711381 w 6100571"/>
              <a:gd name="connsiteY17" fmla="*/ 290524 h 3203541"/>
              <a:gd name="connsiteX18" fmla="*/ 1606878 w 6100571"/>
              <a:gd name="connsiteY18" fmla="*/ 316649 h 3203541"/>
              <a:gd name="connsiteX19" fmla="*/ 1554627 w 6100571"/>
              <a:gd name="connsiteY19" fmla="*/ 355838 h 3203541"/>
              <a:gd name="connsiteX20" fmla="*/ 1515438 w 6100571"/>
              <a:gd name="connsiteY20" fmla="*/ 368901 h 3203541"/>
              <a:gd name="connsiteX21" fmla="*/ 1450124 w 6100571"/>
              <a:gd name="connsiteY21" fmla="*/ 395026 h 3203541"/>
              <a:gd name="connsiteX22" fmla="*/ 1397873 w 6100571"/>
              <a:gd name="connsiteY22" fmla="*/ 421152 h 3203541"/>
              <a:gd name="connsiteX23" fmla="*/ 1254181 w 6100571"/>
              <a:gd name="connsiteY23" fmla="*/ 460341 h 3203541"/>
              <a:gd name="connsiteX24" fmla="*/ 1149678 w 6100571"/>
              <a:gd name="connsiteY24" fmla="*/ 499529 h 3203541"/>
              <a:gd name="connsiteX25" fmla="*/ 1084364 w 6100571"/>
              <a:gd name="connsiteY25" fmla="*/ 512592 h 3203541"/>
              <a:gd name="connsiteX26" fmla="*/ 1005987 w 6100571"/>
              <a:gd name="connsiteY26" fmla="*/ 538718 h 3203541"/>
              <a:gd name="connsiteX27" fmla="*/ 914547 w 6100571"/>
              <a:gd name="connsiteY27" fmla="*/ 604032 h 3203541"/>
              <a:gd name="connsiteX28" fmla="*/ 705541 w 6100571"/>
              <a:gd name="connsiteY28" fmla="*/ 695472 h 3203541"/>
              <a:gd name="connsiteX29" fmla="*/ 627164 w 6100571"/>
              <a:gd name="connsiteY29" fmla="*/ 734661 h 3203541"/>
              <a:gd name="connsiteX30" fmla="*/ 470410 w 6100571"/>
              <a:gd name="connsiteY30" fmla="*/ 799975 h 3203541"/>
              <a:gd name="connsiteX31" fmla="*/ 365907 w 6100571"/>
              <a:gd name="connsiteY31" fmla="*/ 839164 h 3203541"/>
              <a:gd name="connsiteX32" fmla="*/ 339781 w 6100571"/>
              <a:gd name="connsiteY32" fmla="*/ 878352 h 3203541"/>
              <a:gd name="connsiteX33" fmla="*/ 261404 w 6100571"/>
              <a:gd name="connsiteY33" fmla="*/ 930604 h 3203541"/>
              <a:gd name="connsiteX34" fmla="*/ 235278 w 6100571"/>
              <a:gd name="connsiteY34" fmla="*/ 969792 h 3203541"/>
              <a:gd name="connsiteX35" fmla="*/ 196090 w 6100571"/>
              <a:gd name="connsiteY35" fmla="*/ 1008981 h 3203541"/>
              <a:gd name="connsiteX36" fmla="*/ 183027 w 6100571"/>
              <a:gd name="connsiteY36" fmla="*/ 1048169 h 3203541"/>
              <a:gd name="connsiteX37" fmla="*/ 130776 w 6100571"/>
              <a:gd name="connsiteY37" fmla="*/ 1113484 h 3203541"/>
              <a:gd name="connsiteX38" fmla="*/ 65461 w 6100571"/>
              <a:gd name="connsiteY38" fmla="*/ 1204924 h 3203541"/>
              <a:gd name="connsiteX39" fmla="*/ 26273 w 6100571"/>
              <a:gd name="connsiteY39" fmla="*/ 1283301 h 3203541"/>
              <a:gd name="connsiteX40" fmla="*/ 13210 w 6100571"/>
              <a:gd name="connsiteY40" fmla="*/ 1322489 h 3203541"/>
              <a:gd name="connsiteX41" fmla="*/ 13210 w 6100571"/>
              <a:gd name="connsiteY41" fmla="*/ 1714375 h 3203541"/>
              <a:gd name="connsiteX42" fmla="*/ 65461 w 6100571"/>
              <a:gd name="connsiteY42" fmla="*/ 1792752 h 3203541"/>
              <a:gd name="connsiteX43" fmla="*/ 117713 w 6100571"/>
              <a:gd name="connsiteY43" fmla="*/ 1871129 h 3203541"/>
              <a:gd name="connsiteX44" fmla="*/ 156901 w 6100571"/>
              <a:gd name="connsiteY44" fmla="*/ 1910318 h 3203541"/>
              <a:gd name="connsiteX45" fmla="*/ 183027 w 6100571"/>
              <a:gd name="connsiteY45" fmla="*/ 1962569 h 3203541"/>
              <a:gd name="connsiteX46" fmla="*/ 248341 w 6100571"/>
              <a:gd name="connsiteY46" fmla="*/ 2054009 h 3203541"/>
              <a:gd name="connsiteX47" fmla="*/ 287530 w 6100571"/>
              <a:gd name="connsiteY47" fmla="*/ 2067072 h 3203541"/>
              <a:gd name="connsiteX48" fmla="*/ 405096 w 6100571"/>
              <a:gd name="connsiteY48" fmla="*/ 2158512 h 3203541"/>
              <a:gd name="connsiteX49" fmla="*/ 561850 w 6100571"/>
              <a:gd name="connsiteY49" fmla="*/ 2263015 h 3203541"/>
              <a:gd name="connsiteX50" fmla="*/ 614101 w 6100571"/>
              <a:gd name="connsiteY50" fmla="*/ 2289141 h 3203541"/>
              <a:gd name="connsiteX51" fmla="*/ 679416 w 6100571"/>
              <a:gd name="connsiteY51" fmla="*/ 2302204 h 3203541"/>
              <a:gd name="connsiteX52" fmla="*/ 718604 w 6100571"/>
              <a:gd name="connsiteY52" fmla="*/ 2315266 h 3203541"/>
              <a:gd name="connsiteX53" fmla="*/ 849233 w 6100571"/>
              <a:gd name="connsiteY53" fmla="*/ 2341392 h 3203541"/>
              <a:gd name="connsiteX54" fmla="*/ 992924 w 6100571"/>
              <a:gd name="connsiteY54" fmla="*/ 2380581 h 3203541"/>
              <a:gd name="connsiteX55" fmla="*/ 1097427 w 6100571"/>
              <a:gd name="connsiteY55" fmla="*/ 2406706 h 3203541"/>
              <a:gd name="connsiteX56" fmla="*/ 1149678 w 6100571"/>
              <a:gd name="connsiteY56" fmla="*/ 2432832 h 3203541"/>
              <a:gd name="connsiteX57" fmla="*/ 1267244 w 6100571"/>
              <a:gd name="connsiteY57" fmla="*/ 2485084 h 3203541"/>
              <a:gd name="connsiteX58" fmla="*/ 1306433 w 6100571"/>
              <a:gd name="connsiteY58" fmla="*/ 2511209 h 3203541"/>
              <a:gd name="connsiteX59" fmla="*/ 1410936 w 6100571"/>
              <a:gd name="connsiteY59" fmla="*/ 2602649 h 3203541"/>
              <a:gd name="connsiteX60" fmla="*/ 1541564 w 6100571"/>
              <a:gd name="connsiteY60" fmla="*/ 2641838 h 3203541"/>
              <a:gd name="connsiteX61" fmla="*/ 1633004 w 6100571"/>
              <a:gd name="connsiteY61" fmla="*/ 2681026 h 3203541"/>
              <a:gd name="connsiteX62" fmla="*/ 1724444 w 6100571"/>
              <a:gd name="connsiteY62" fmla="*/ 2707152 h 3203541"/>
              <a:gd name="connsiteX63" fmla="*/ 1802821 w 6100571"/>
              <a:gd name="connsiteY63" fmla="*/ 2733278 h 3203541"/>
              <a:gd name="connsiteX64" fmla="*/ 1842010 w 6100571"/>
              <a:gd name="connsiteY64" fmla="*/ 2746341 h 3203541"/>
              <a:gd name="connsiteX65" fmla="*/ 1933450 w 6100571"/>
              <a:gd name="connsiteY65" fmla="*/ 2759404 h 3203541"/>
              <a:gd name="connsiteX66" fmla="*/ 1985701 w 6100571"/>
              <a:gd name="connsiteY66" fmla="*/ 2785529 h 3203541"/>
              <a:gd name="connsiteX67" fmla="*/ 2037953 w 6100571"/>
              <a:gd name="connsiteY67" fmla="*/ 2798592 h 3203541"/>
              <a:gd name="connsiteX68" fmla="*/ 2077141 w 6100571"/>
              <a:gd name="connsiteY68" fmla="*/ 2811655 h 3203541"/>
              <a:gd name="connsiteX69" fmla="*/ 2246958 w 6100571"/>
              <a:gd name="connsiteY69" fmla="*/ 2837781 h 3203541"/>
              <a:gd name="connsiteX70" fmla="*/ 2325336 w 6100571"/>
              <a:gd name="connsiteY70" fmla="*/ 2863906 h 3203541"/>
              <a:gd name="connsiteX71" fmla="*/ 2377587 w 6100571"/>
              <a:gd name="connsiteY71" fmla="*/ 2876969 h 3203541"/>
              <a:gd name="connsiteX72" fmla="*/ 2429838 w 6100571"/>
              <a:gd name="connsiteY72" fmla="*/ 2903095 h 3203541"/>
              <a:gd name="connsiteX73" fmla="*/ 2495153 w 6100571"/>
              <a:gd name="connsiteY73" fmla="*/ 2916158 h 3203541"/>
              <a:gd name="connsiteX74" fmla="*/ 2664970 w 6100571"/>
              <a:gd name="connsiteY74" fmla="*/ 2968409 h 3203541"/>
              <a:gd name="connsiteX75" fmla="*/ 2808661 w 6100571"/>
              <a:gd name="connsiteY75" fmla="*/ 2994535 h 3203541"/>
              <a:gd name="connsiteX76" fmla="*/ 2847850 w 6100571"/>
              <a:gd name="connsiteY76" fmla="*/ 3007598 h 3203541"/>
              <a:gd name="connsiteX77" fmla="*/ 2978478 w 6100571"/>
              <a:gd name="connsiteY77" fmla="*/ 3033724 h 3203541"/>
              <a:gd name="connsiteX78" fmla="*/ 3252798 w 6100571"/>
              <a:gd name="connsiteY78" fmla="*/ 3072912 h 3203541"/>
              <a:gd name="connsiteX79" fmla="*/ 3775313 w 6100571"/>
              <a:gd name="connsiteY79" fmla="*/ 3085975 h 3203541"/>
              <a:gd name="connsiteX80" fmla="*/ 3919004 w 6100571"/>
              <a:gd name="connsiteY80" fmla="*/ 3112101 h 3203541"/>
              <a:gd name="connsiteX81" fmla="*/ 4088821 w 6100571"/>
              <a:gd name="connsiteY81" fmla="*/ 3164352 h 3203541"/>
              <a:gd name="connsiteX82" fmla="*/ 4585210 w 6100571"/>
              <a:gd name="connsiteY82" fmla="*/ 3203541 h 3203541"/>
              <a:gd name="connsiteX83" fmla="*/ 5525736 w 6100571"/>
              <a:gd name="connsiteY83" fmla="*/ 3177415 h 3203541"/>
              <a:gd name="connsiteX84" fmla="*/ 5564924 w 6100571"/>
              <a:gd name="connsiteY84" fmla="*/ 3164352 h 3203541"/>
              <a:gd name="connsiteX85" fmla="*/ 5721678 w 6100571"/>
              <a:gd name="connsiteY85" fmla="*/ 3059849 h 3203541"/>
              <a:gd name="connsiteX86" fmla="*/ 5800056 w 6100571"/>
              <a:gd name="connsiteY86" fmla="*/ 3007598 h 3203541"/>
              <a:gd name="connsiteX87" fmla="*/ 5852307 w 6100571"/>
              <a:gd name="connsiteY87" fmla="*/ 2929221 h 3203541"/>
              <a:gd name="connsiteX88" fmla="*/ 5930684 w 6100571"/>
              <a:gd name="connsiteY88" fmla="*/ 2772466 h 3203541"/>
              <a:gd name="connsiteX89" fmla="*/ 6061313 w 6100571"/>
              <a:gd name="connsiteY89" fmla="*/ 2615712 h 3203541"/>
              <a:gd name="connsiteX90" fmla="*/ 6061313 w 6100571"/>
              <a:gd name="connsiteY90" fmla="*/ 2158512 h 3203541"/>
              <a:gd name="connsiteX91" fmla="*/ 6074376 w 6100571"/>
              <a:gd name="connsiteY91" fmla="*/ 2001758 h 3203541"/>
              <a:gd name="connsiteX92" fmla="*/ 6087438 w 6100571"/>
              <a:gd name="connsiteY92" fmla="*/ 1609872 h 3203541"/>
              <a:gd name="connsiteX93" fmla="*/ 6087438 w 6100571"/>
              <a:gd name="connsiteY93" fmla="*/ 1231049 h 3203541"/>
              <a:gd name="connsiteX94" fmla="*/ 6035187 w 6100571"/>
              <a:gd name="connsiteY94" fmla="*/ 1100421 h 3203541"/>
              <a:gd name="connsiteX95" fmla="*/ 6022124 w 6100571"/>
              <a:gd name="connsiteY95" fmla="*/ 1022044 h 3203541"/>
              <a:gd name="connsiteX96" fmla="*/ 6009061 w 6100571"/>
              <a:gd name="connsiteY96" fmla="*/ 930604 h 3203541"/>
              <a:gd name="connsiteX97" fmla="*/ 5982936 w 6100571"/>
              <a:gd name="connsiteY97" fmla="*/ 839164 h 3203541"/>
              <a:gd name="connsiteX98" fmla="*/ 5943747 w 6100571"/>
              <a:gd name="connsiteY98" fmla="*/ 708535 h 3203541"/>
              <a:gd name="connsiteX99" fmla="*/ 5786993 w 6100571"/>
              <a:gd name="connsiteY99" fmla="*/ 564844 h 3203541"/>
              <a:gd name="connsiteX100" fmla="*/ 5630238 w 6100571"/>
              <a:gd name="connsiteY100" fmla="*/ 473404 h 3203541"/>
              <a:gd name="connsiteX101" fmla="*/ 5577987 w 6100571"/>
              <a:gd name="connsiteY101" fmla="*/ 447278 h 3203541"/>
              <a:gd name="connsiteX102" fmla="*/ 5538798 w 6100571"/>
              <a:gd name="connsiteY102" fmla="*/ 421152 h 3203541"/>
              <a:gd name="connsiteX103" fmla="*/ 5290604 w 6100571"/>
              <a:gd name="connsiteY103" fmla="*/ 329712 h 3203541"/>
              <a:gd name="connsiteX104" fmla="*/ 5029347 w 6100571"/>
              <a:gd name="connsiteY104" fmla="*/ 264398 h 3203541"/>
              <a:gd name="connsiteX105" fmla="*/ 4950970 w 6100571"/>
              <a:gd name="connsiteY105" fmla="*/ 251335 h 3203541"/>
              <a:gd name="connsiteX106" fmla="*/ 4898718 w 6100571"/>
              <a:gd name="connsiteY106" fmla="*/ 238272 h 3203541"/>
              <a:gd name="connsiteX107" fmla="*/ 4702776 w 6100571"/>
              <a:gd name="connsiteY107" fmla="*/ 212146 h 3203541"/>
              <a:gd name="connsiteX108" fmla="*/ 4480707 w 6100571"/>
              <a:gd name="connsiteY108" fmla="*/ 225209 h 320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6100571" h="3203541">
                <a:moveTo>
                  <a:pt x="4310890" y="133769"/>
                </a:moveTo>
                <a:cubicBezTo>
                  <a:pt x="4220003" y="97415"/>
                  <a:pt x="4267825" y="115061"/>
                  <a:pt x="4167198" y="81518"/>
                </a:cubicBezTo>
                <a:cubicBezTo>
                  <a:pt x="4154135" y="77164"/>
                  <a:pt x="4141512" y="71155"/>
                  <a:pt x="4128010" y="68455"/>
                </a:cubicBezTo>
                <a:cubicBezTo>
                  <a:pt x="4106239" y="64101"/>
                  <a:pt x="4084236" y="60777"/>
                  <a:pt x="4062696" y="55392"/>
                </a:cubicBezTo>
                <a:cubicBezTo>
                  <a:pt x="4049338" y="52052"/>
                  <a:pt x="4037269" y="42788"/>
                  <a:pt x="4023507" y="42329"/>
                </a:cubicBezTo>
                <a:cubicBezTo>
                  <a:pt x="3775412" y="34059"/>
                  <a:pt x="3527118" y="33620"/>
                  <a:pt x="3278924" y="29266"/>
                </a:cubicBezTo>
                <a:cubicBezTo>
                  <a:pt x="3118183" y="-24311"/>
                  <a:pt x="3230316" y="8018"/>
                  <a:pt x="2847850" y="29266"/>
                </a:cubicBezTo>
                <a:cubicBezTo>
                  <a:pt x="2792675" y="32331"/>
                  <a:pt x="2775476" y="40328"/>
                  <a:pt x="2730284" y="55392"/>
                </a:cubicBezTo>
                <a:cubicBezTo>
                  <a:pt x="2717221" y="64101"/>
                  <a:pt x="2705526" y="75334"/>
                  <a:pt x="2691096" y="81518"/>
                </a:cubicBezTo>
                <a:cubicBezTo>
                  <a:pt x="2660301" y="94716"/>
                  <a:pt x="2568593" y="104617"/>
                  <a:pt x="2547404" y="107644"/>
                </a:cubicBezTo>
                <a:cubicBezTo>
                  <a:pt x="2520839" y="116499"/>
                  <a:pt x="2482908" y="130255"/>
                  <a:pt x="2455964" y="133769"/>
                </a:cubicBezTo>
                <a:cubicBezTo>
                  <a:pt x="2373474" y="144529"/>
                  <a:pt x="2207770" y="159895"/>
                  <a:pt x="2207770" y="159895"/>
                </a:cubicBezTo>
                <a:lnTo>
                  <a:pt x="2129393" y="186021"/>
                </a:lnTo>
                <a:cubicBezTo>
                  <a:pt x="2116330" y="190375"/>
                  <a:pt x="2103786" y="196820"/>
                  <a:pt x="2090204" y="199084"/>
                </a:cubicBezTo>
                <a:lnTo>
                  <a:pt x="2011827" y="212146"/>
                </a:lnTo>
                <a:cubicBezTo>
                  <a:pt x="1981307" y="222319"/>
                  <a:pt x="1917863" y="245694"/>
                  <a:pt x="1881198" y="251335"/>
                </a:cubicBezTo>
                <a:cubicBezTo>
                  <a:pt x="1842227" y="257331"/>
                  <a:pt x="1802821" y="260044"/>
                  <a:pt x="1763633" y="264398"/>
                </a:cubicBezTo>
                <a:cubicBezTo>
                  <a:pt x="1746216" y="273107"/>
                  <a:pt x="1729855" y="284366"/>
                  <a:pt x="1711381" y="290524"/>
                </a:cubicBezTo>
                <a:cubicBezTo>
                  <a:pt x="1677317" y="301878"/>
                  <a:pt x="1606878" y="316649"/>
                  <a:pt x="1606878" y="316649"/>
                </a:cubicBezTo>
                <a:cubicBezTo>
                  <a:pt x="1589461" y="329712"/>
                  <a:pt x="1573530" y="345036"/>
                  <a:pt x="1554627" y="355838"/>
                </a:cubicBezTo>
                <a:cubicBezTo>
                  <a:pt x="1542672" y="362670"/>
                  <a:pt x="1528331" y="364066"/>
                  <a:pt x="1515438" y="368901"/>
                </a:cubicBezTo>
                <a:cubicBezTo>
                  <a:pt x="1493483" y="377134"/>
                  <a:pt x="1471551" y="385503"/>
                  <a:pt x="1450124" y="395026"/>
                </a:cubicBezTo>
                <a:cubicBezTo>
                  <a:pt x="1432329" y="402935"/>
                  <a:pt x="1415953" y="413920"/>
                  <a:pt x="1397873" y="421152"/>
                </a:cubicBezTo>
                <a:cubicBezTo>
                  <a:pt x="1304459" y="458518"/>
                  <a:pt x="1341642" y="438476"/>
                  <a:pt x="1254181" y="460341"/>
                </a:cubicBezTo>
                <a:cubicBezTo>
                  <a:pt x="1203433" y="473028"/>
                  <a:pt x="1209580" y="481559"/>
                  <a:pt x="1149678" y="499529"/>
                </a:cubicBezTo>
                <a:cubicBezTo>
                  <a:pt x="1128412" y="505909"/>
                  <a:pt x="1105784" y="506750"/>
                  <a:pt x="1084364" y="512592"/>
                </a:cubicBezTo>
                <a:cubicBezTo>
                  <a:pt x="1057795" y="519838"/>
                  <a:pt x="1032113" y="530009"/>
                  <a:pt x="1005987" y="538718"/>
                </a:cubicBezTo>
                <a:cubicBezTo>
                  <a:pt x="996676" y="545701"/>
                  <a:pt x="931828" y="595846"/>
                  <a:pt x="914547" y="604032"/>
                </a:cubicBezTo>
                <a:cubicBezTo>
                  <a:pt x="845823" y="636586"/>
                  <a:pt x="774769" y="664005"/>
                  <a:pt x="705541" y="695472"/>
                </a:cubicBezTo>
                <a:cubicBezTo>
                  <a:pt x="678950" y="707559"/>
                  <a:pt x="653856" y="722798"/>
                  <a:pt x="627164" y="734661"/>
                </a:cubicBezTo>
                <a:cubicBezTo>
                  <a:pt x="575437" y="757651"/>
                  <a:pt x="522752" y="778422"/>
                  <a:pt x="470410" y="799975"/>
                </a:cubicBezTo>
                <a:cubicBezTo>
                  <a:pt x="404021" y="827312"/>
                  <a:pt x="420465" y="820978"/>
                  <a:pt x="365907" y="839164"/>
                </a:cubicBezTo>
                <a:cubicBezTo>
                  <a:pt x="357198" y="852227"/>
                  <a:pt x="351596" y="868014"/>
                  <a:pt x="339781" y="878352"/>
                </a:cubicBezTo>
                <a:cubicBezTo>
                  <a:pt x="316151" y="899029"/>
                  <a:pt x="261404" y="930604"/>
                  <a:pt x="261404" y="930604"/>
                </a:cubicBezTo>
                <a:cubicBezTo>
                  <a:pt x="252695" y="943667"/>
                  <a:pt x="245329" y="957731"/>
                  <a:pt x="235278" y="969792"/>
                </a:cubicBezTo>
                <a:cubicBezTo>
                  <a:pt x="223451" y="983984"/>
                  <a:pt x="206337" y="993610"/>
                  <a:pt x="196090" y="1008981"/>
                </a:cubicBezTo>
                <a:cubicBezTo>
                  <a:pt x="188452" y="1020438"/>
                  <a:pt x="190325" y="1036493"/>
                  <a:pt x="183027" y="1048169"/>
                </a:cubicBezTo>
                <a:cubicBezTo>
                  <a:pt x="168250" y="1071812"/>
                  <a:pt x="146242" y="1090285"/>
                  <a:pt x="130776" y="1113484"/>
                </a:cubicBezTo>
                <a:cubicBezTo>
                  <a:pt x="62004" y="1216643"/>
                  <a:pt x="151040" y="1119345"/>
                  <a:pt x="65461" y="1204924"/>
                </a:cubicBezTo>
                <a:cubicBezTo>
                  <a:pt x="32627" y="1303424"/>
                  <a:pt x="76918" y="1182011"/>
                  <a:pt x="26273" y="1283301"/>
                </a:cubicBezTo>
                <a:cubicBezTo>
                  <a:pt x="20115" y="1295617"/>
                  <a:pt x="17564" y="1309426"/>
                  <a:pt x="13210" y="1322489"/>
                </a:cubicBezTo>
                <a:cubicBezTo>
                  <a:pt x="11721" y="1353755"/>
                  <a:pt x="-15755" y="1627478"/>
                  <a:pt x="13210" y="1714375"/>
                </a:cubicBezTo>
                <a:cubicBezTo>
                  <a:pt x="23139" y="1744163"/>
                  <a:pt x="48044" y="1766626"/>
                  <a:pt x="65461" y="1792752"/>
                </a:cubicBezTo>
                <a:lnTo>
                  <a:pt x="117713" y="1871129"/>
                </a:lnTo>
                <a:cubicBezTo>
                  <a:pt x="130776" y="1884192"/>
                  <a:pt x="146163" y="1895285"/>
                  <a:pt x="156901" y="1910318"/>
                </a:cubicBezTo>
                <a:cubicBezTo>
                  <a:pt x="168219" y="1926164"/>
                  <a:pt x="173366" y="1945662"/>
                  <a:pt x="183027" y="1962569"/>
                </a:cubicBezTo>
                <a:cubicBezTo>
                  <a:pt x="191691" y="1977731"/>
                  <a:pt x="240695" y="2047637"/>
                  <a:pt x="248341" y="2054009"/>
                </a:cubicBezTo>
                <a:cubicBezTo>
                  <a:pt x="258919" y="2062824"/>
                  <a:pt x="274467" y="2062718"/>
                  <a:pt x="287530" y="2067072"/>
                </a:cubicBezTo>
                <a:cubicBezTo>
                  <a:pt x="374507" y="2154051"/>
                  <a:pt x="301370" y="2089362"/>
                  <a:pt x="405096" y="2158512"/>
                </a:cubicBezTo>
                <a:cubicBezTo>
                  <a:pt x="483901" y="2211048"/>
                  <a:pt x="450787" y="2207483"/>
                  <a:pt x="561850" y="2263015"/>
                </a:cubicBezTo>
                <a:cubicBezTo>
                  <a:pt x="579267" y="2271724"/>
                  <a:pt x="595627" y="2282983"/>
                  <a:pt x="614101" y="2289141"/>
                </a:cubicBezTo>
                <a:cubicBezTo>
                  <a:pt x="635164" y="2296162"/>
                  <a:pt x="657876" y="2296819"/>
                  <a:pt x="679416" y="2302204"/>
                </a:cubicBezTo>
                <a:cubicBezTo>
                  <a:pt x="692774" y="2305543"/>
                  <a:pt x="705187" y="2312170"/>
                  <a:pt x="718604" y="2315266"/>
                </a:cubicBezTo>
                <a:cubicBezTo>
                  <a:pt x="761872" y="2325251"/>
                  <a:pt x="849233" y="2341392"/>
                  <a:pt x="849233" y="2341392"/>
                </a:cubicBezTo>
                <a:cubicBezTo>
                  <a:pt x="962177" y="2386570"/>
                  <a:pt x="865394" y="2353254"/>
                  <a:pt x="992924" y="2380581"/>
                </a:cubicBezTo>
                <a:cubicBezTo>
                  <a:pt x="1028033" y="2388104"/>
                  <a:pt x="1097427" y="2406706"/>
                  <a:pt x="1097427" y="2406706"/>
                </a:cubicBezTo>
                <a:cubicBezTo>
                  <a:pt x="1114844" y="2415415"/>
                  <a:pt x="1131883" y="2424923"/>
                  <a:pt x="1149678" y="2432832"/>
                </a:cubicBezTo>
                <a:cubicBezTo>
                  <a:pt x="1212674" y="2460830"/>
                  <a:pt x="1210960" y="2452922"/>
                  <a:pt x="1267244" y="2485084"/>
                </a:cubicBezTo>
                <a:cubicBezTo>
                  <a:pt x="1280875" y="2492873"/>
                  <a:pt x="1294513" y="2500992"/>
                  <a:pt x="1306433" y="2511209"/>
                </a:cubicBezTo>
                <a:cubicBezTo>
                  <a:pt x="1344157" y="2543544"/>
                  <a:pt x="1365426" y="2579894"/>
                  <a:pt x="1410936" y="2602649"/>
                </a:cubicBezTo>
                <a:cubicBezTo>
                  <a:pt x="1490677" y="2642519"/>
                  <a:pt x="1472811" y="2616837"/>
                  <a:pt x="1541564" y="2641838"/>
                </a:cubicBezTo>
                <a:cubicBezTo>
                  <a:pt x="1572729" y="2653171"/>
                  <a:pt x="1602215" y="2668710"/>
                  <a:pt x="1633004" y="2681026"/>
                </a:cubicBezTo>
                <a:cubicBezTo>
                  <a:pt x="1676906" y="2698587"/>
                  <a:pt x="1674896" y="2692287"/>
                  <a:pt x="1724444" y="2707152"/>
                </a:cubicBezTo>
                <a:cubicBezTo>
                  <a:pt x="1750821" y="2715065"/>
                  <a:pt x="1776695" y="2724569"/>
                  <a:pt x="1802821" y="2733278"/>
                </a:cubicBezTo>
                <a:cubicBezTo>
                  <a:pt x="1815884" y="2737632"/>
                  <a:pt x="1828379" y="2744394"/>
                  <a:pt x="1842010" y="2746341"/>
                </a:cubicBezTo>
                <a:lnTo>
                  <a:pt x="1933450" y="2759404"/>
                </a:lnTo>
                <a:cubicBezTo>
                  <a:pt x="1950867" y="2768112"/>
                  <a:pt x="1967468" y="2778692"/>
                  <a:pt x="1985701" y="2785529"/>
                </a:cubicBezTo>
                <a:cubicBezTo>
                  <a:pt x="2002511" y="2791833"/>
                  <a:pt x="2020690" y="2793660"/>
                  <a:pt x="2037953" y="2798592"/>
                </a:cubicBezTo>
                <a:cubicBezTo>
                  <a:pt x="2051192" y="2802375"/>
                  <a:pt x="2063783" y="2808315"/>
                  <a:pt x="2077141" y="2811655"/>
                </a:cubicBezTo>
                <a:cubicBezTo>
                  <a:pt x="2136982" y="2826615"/>
                  <a:pt x="2183507" y="2829849"/>
                  <a:pt x="2246958" y="2837781"/>
                </a:cubicBezTo>
                <a:cubicBezTo>
                  <a:pt x="2273084" y="2846489"/>
                  <a:pt x="2298619" y="2857227"/>
                  <a:pt x="2325336" y="2863906"/>
                </a:cubicBezTo>
                <a:cubicBezTo>
                  <a:pt x="2342753" y="2868260"/>
                  <a:pt x="2360777" y="2870665"/>
                  <a:pt x="2377587" y="2876969"/>
                </a:cubicBezTo>
                <a:cubicBezTo>
                  <a:pt x="2395820" y="2883806"/>
                  <a:pt x="2411364" y="2896937"/>
                  <a:pt x="2429838" y="2903095"/>
                </a:cubicBezTo>
                <a:cubicBezTo>
                  <a:pt x="2450901" y="2910116"/>
                  <a:pt x="2473733" y="2910316"/>
                  <a:pt x="2495153" y="2916158"/>
                </a:cubicBezTo>
                <a:cubicBezTo>
                  <a:pt x="2731826" y="2980706"/>
                  <a:pt x="2399455" y="2902031"/>
                  <a:pt x="2664970" y="2968409"/>
                </a:cubicBezTo>
                <a:cubicBezTo>
                  <a:pt x="2760081" y="2992187"/>
                  <a:pt x="2703820" y="2971237"/>
                  <a:pt x="2808661" y="2994535"/>
                </a:cubicBezTo>
                <a:cubicBezTo>
                  <a:pt x="2822103" y="2997522"/>
                  <a:pt x="2834433" y="3004502"/>
                  <a:pt x="2847850" y="3007598"/>
                </a:cubicBezTo>
                <a:cubicBezTo>
                  <a:pt x="2891118" y="3017583"/>
                  <a:pt x="2934935" y="3025016"/>
                  <a:pt x="2978478" y="3033724"/>
                </a:cubicBezTo>
                <a:cubicBezTo>
                  <a:pt x="3070880" y="3052204"/>
                  <a:pt x="3153817" y="3070437"/>
                  <a:pt x="3252798" y="3072912"/>
                </a:cubicBezTo>
                <a:lnTo>
                  <a:pt x="3775313" y="3085975"/>
                </a:lnTo>
                <a:cubicBezTo>
                  <a:pt x="3839719" y="3095176"/>
                  <a:pt x="3863009" y="3095303"/>
                  <a:pt x="3919004" y="3112101"/>
                </a:cubicBezTo>
                <a:cubicBezTo>
                  <a:pt x="3975609" y="3129082"/>
                  <a:pt x="4030426" y="3153403"/>
                  <a:pt x="4088821" y="3164352"/>
                </a:cubicBezTo>
                <a:cubicBezTo>
                  <a:pt x="4319795" y="3207660"/>
                  <a:pt x="4272920" y="3191530"/>
                  <a:pt x="4585210" y="3203541"/>
                </a:cubicBezTo>
                <a:cubicBezTo>
                  <a:pt x="5099731" y="3166789"/>
                  <a:pt x="4377600" y="3215059"/>
                  <a:pt x="5525736" y="3177415"/>
                </a:cubicBezTo>
                <a:cubicBezTo>
                  <a:pt x="5539498" y="3176964"/>
                  <a:pt x="5553030" y="3171290"/>
                  <a:pt x="5564924" y="3164352"/>
                </a:cubicBezTo>
                <a:cubicBezTo>
                  <a:pt x="5564980" y="3164319"/>
                  <a:pt x="5686826" y="3083084"/>
                  <a:pt x="5721678" y="3059849"/>
                </a:cubicBezTo>
                <a:lnTo>
                  <a:pt x="5800056" y="3007598"/>
                </a:lnTo>
                <a:cubicBezTo>
                  <a:pt x="5817473" y="2981472"/>
                  <a:pt x="5838265" y="2957305"/>
                  <a:pt x="5852307" y="2929221"/>
                </a:cubicBezTo>
                <a:cubicBezTo>
                  <a:pt x="5878433" y="2876969"/>
                  <a:pt x="5889375" y="2813775"/>
                  <a:pt x="5930684" y="2772466"/>
                </a:cubicBezTo>
                <a:cubicBezTo>
                  <a:pt x="6040077" y="2663073"/>
                  <a:pt x="5999946" y="2717988"/>
                  <a:pt x="6061313" y="2615712"/>
                </a:cubicBezTo>
                <a:cubicBezTo>
                  <a:pt x="6125416" y="2391344"/>
                  <a:pt x="6072731" y="2615271"/>
                  <a:pt x="6061313" y="2158512"/>
                </a:cubicBezTo>
                <a:cubicBezTo>
                  <a:pt x="6060003" y="2106096"/>
                  <a:pt x="6070022" y="2054009"/>
                  <a:pt x="6074376" y="2001758"/>
                </a:cubicBezTo>
                <a:cubicBezTo>
                  <a:pt x="6078730" y="1871129"/>
                  <a:pt x="6081881" y="1740455"/>
                  <a:pt x="6087438" y="1609872"/>
                </a:cubicBezTo>
                <a:cubicBezTo>
                  <a:pt x="6094495" y="1444037"/>
                  <a:pt x="6113083" y="1384923"/>
                  <a:pt x="6087438" y="1231049"/>
                </a:cubicBezTo>
                <a:cubicBezTo>
                  <a:pt x="6079367" y="1182620"/>
                  <a:pt x="6056509" y="1143064"/>
                  <a:pt x="6035187" y="1100421"/>
                </a:cubicBezTo>
                <a:cubicBezTo>
                  <a:pt x="6030833" y="1074295"/>
                  <a:pt x="6026151" y="1048222"/>
                  <a:pt x="6022124" y="1022044"/>
                </a:cubicBezTo>
                <a:cubicBezTo>
                  <a:pt x="6017442" y="991613"/>
                  <a:pt x="6015512" y="960710"/>
                  <a:pt x="6009061" y="930604"/>
                </a:cubicBezTo>
                <a:cubicBezTo>
                  <a:pt x="6002419" y="899608"/>
                  <a:pt x="5990064" y="870052"/>
                  <a:pt x="5982936" y="839164"/>
                </a:cubicBezTo>
                <a:cubicBezTo>
                  <a:pt x="5971207" y="788336"/>
                  <a:pt x="5978384" y="750099"/>
                  <a:pt x="5943747" y="708535"/>
                </a:cubicBezTo>
                <a:cubicBezTo>
                  <a:pt x="5910641" y="668807"/>
                  <a:pt x="5840298" y="598160"/>
                  <a:pt x="5786993" y="564844"/>
                </a:cubicBezTo>
                <a:cubicBezTo>
                  <a:pt x="5735696" y="532784"/>
                  <a:pt x="5684343" y="500457"/>
                  <a:pt x="5630238" y="473404"/>
                </a:cubicBezTo>
                <a:cubicBezTo>
                  <a:pt x="5612821" y="464695"/>
                  <a:pt x="5594894" y="456939"/>
                  <a:pt x="5577987" y="447278"/>
                </a:cubicBezTo>
                <a:cubicBezTo>
                  <a:pt x="5564356" y="439489"/>
                  <a:pt x="5552840" y="428173"/>
                  <a:pt x="5538798" y="421152"/>
                </a:cubicBezTo>
                <a:cubicBezTo>
                  <a:pt x="5475101" y="389304"/>
                  <a:pt x="5348656" y="344225"/>
                  <a:pt x="5290604" y="329712"/>
                </a:cubicBezTo>
                <a:cubicBezTo>
                  <a:pt x="5203518" y="307941"/>
                  <a:pt x="5117891" y="279156"/>
                  <a:pt x="5029347" y="264398"/>
                </a:cubicBezTo>
                <a:cubicBezTo>
                  <a:pt x="5003221" y="260044"/>
                  <a:pt x="4976942" y="256529"/>
                  <a:pt x="4950970" y="251335"/>
                </a:cubicBezTo>
                <a:cubicBezTo>
                  <a:pt x="4933365" y="247814"/>
                  <a:pt x="4916323" y="241793"/>
                  <a:pt x="4898718" y="238272"/>
                </a:cubicBezTo>
                <a:cubicBezTo>
                  <a:pt x="4825424" y="223613"/>
                  <a:pt x="4781199" y="220860"/>
                  <a:pt x="4702776" y="212146"/>
                </a:cubicBezTo>
                <a:cubicBezTo>
                  <a:pt x="4515592" y="226545"/>
                  <a:pt x="4589731" y="225209"/>
                  <a:pt x="4480707" y="2252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Скругленная соединительная линия 12"/>
          <p:cNvCxnSpPr>
            <a:stCxn id="2" idx="3"/>
          </p:cNvCxnSpPr>
          <p:nvPr/>
        </p:nvCxnSpPr>
        <p:spPr>
          <a:xfrm>
            <a:off x="7847239" y="2279469"/>
            <a:ext cx="565241" cy="2240280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 13"/>
          <p:cNvSpPr/>
          <p:nvPr/>
        </p:nvSpPr>
        <p:spPr>
          <a:xfrm>
            <a:off x="3566160" y="3918857"/>
            <a:ext cx="5473345" cy="2795452"/>
          </a:xfrm>
          <a:custGeom>
            <a:avLst/>
            <a:gdLst>
              <a:gd name="connsiteX0" fmla="*/ 3082834 w 5473345"/>
              <a:gd name="connsiteY0" fmla="*/ 222069 h 2795452"/>
              <a:gd name="connsiteX1" fmla="*/ 2978331 w 5473345"/>
              <a:gd name="connsiteY1" fmla="*/ 169817 h 2795452"/>
              <a:gd name="connsiteX2" fmla="*/ 2808514 w 5473345"/>
              <a:gd name="connsiteY2" fmla="*/ 104503 h 2795452"/>
              <a:gd name="connsiteX3" fmla="*/ 2756263 w 5473345"/>
              <a:gd name="connsiteY3" fmla="*/ 78377 h 2795452"/>
              <a:gd name="connsiteX4" fmla="*/ 2690949 w 5473345"/>
              <a:gd name="connsiteY4" fmla="*/ 65314 h 2795452"/>
              <a:gd name="connsiteX5" fmla="*/ 2481943 w 5473345"/>
              <a:gd name="connsiteY5" fmla="*/ 39189 h 2795452"/>
              <a:gd name="connsiteX6" fmla="*/ 2403566 w 5473345"/>
              <a:gd name="connsiteY6" fmla="*/ 26126 h 2795452"/>
              <a:gd name="connsiteX7" fmla="*/ 2364377 w 5473345"/>
              <a:gd name="connsiteY7" fmla="*/ 13063 h 2795452"/>
              <a:gd name="connsiteX8" fmla="*/ 2181497 w 5473345"/>
              <a:gd name="connsiteY8" fmla="*/ 0 h 2795452"/>
              <a:gd name="connsiteX9" fmla="*/ 1593669 w 5473345"/>
              <a:gd name="connsiteY9" fmla="*/ 13063 h 2795452"/>
              <a:gd name="connsiteX10" fmla="*/ 1541417 w 5473345"/>
              <a:gd name="connsiteY10" fmla="*/ 39189 h 2795452"/>
              <a:gd name="connsiteX11" fmla="*/ 1502229 w 5473345"/>
              <a:gd name="connsiteY11" fmla="*/ 52252 h 2795452"/>
              <a:gd name="connsiteX12" fmla="*/ 1423851 w 5473345"/>
              <a:gd name="connsiteY12" fmla="*/ 91440 h 2795452"/>
              <a:gd name="connsiteX13" fmla="*/ 1293223 w 5473345"/>
              <a:gd name="connsiteY13" fmla="*/ 156754 h 2795452"/>
              <a:gd name="connsiteX14" fmla="*/ 1240971 w 5473345"/>
              <a:gd name="connsiteY14" fmla="*/ 182880 h 2795452"/>
              <a:gd name="connsiteX15" fmla="*/ 1162594 w 5473345"/>
              <a:gd name="connsiteY15" fmla="*/ 209006 h 2795452"/>
              <a:gd name="connsiteX16" fmla="*/ 1071154 w 5473345"/>
              <a:gd name="connsiteY16" fmla="*/ 261257 h 2795452"/>
              <a:gd name="connsiteX17" fmla="*/ 1018903 w 5473345"/>
              <a:gd name="connsiteY17" fmla="*/ 274320 h 2795452"/>
              <a:gd name="connsiteX18" fmla="*/ 862149 w 5473345"/>
              <a:gd name="connsiteY18" fmla="*/ 352697 h 2795452"/>
              <a:gd name="connsiteX19" fmla="*/ 822960 w 5473345"/>
              <a:gd name="connsiteY19" fmla="*/ 391886 h 2795452"/>
              <a:gd name="connsiteX20" fmla="*/ 744583 w 5473345"/>
              <a:gd name="connsiteY20" fmla="*/ 444137 h 2795452"/>
              <a:gd name="connsiteX21" fmla="*/ 679269 w 5473345"/>
              <a:gd name="connsiteY21" fmla="*/ 509452 h 2795452"/>
              <a:gd name="connsiteX22" fmla="*/ 600891 w 5473345"/>
              <a:gd name="connsiteY22" fmla="*/ 587829 h 2795452"/>
              <a:gd name="connsiteX23" fmla="*/ 561703 w 5473345"/>
              <a:gd name="connsiteY23" fmla="*/ 613954 h 2795452"/>
              <a:gd name="connsiteX24" fmla="*/ 496389 w 5473345"/>
              <a:gd name="connsiteY24" fmla="*/ 692332 h 2795452"/>
              <a:gd name="connsiteX25" fmla="*/ 457200 w 5473345"/>
              <a:gd name="connsiteY25" fmla="*/ 718457 h 2795452"/>
              <a:gd name="connsiteX26" fmla="*/ 391886 w 5473345"/>
              <a:gd name="connsiteY26" fmla="*/ 783772 h 2795452"/>
              <a:gd name="connsiteX27" fmla="*/ 365760 w 5473345"/>
              <a:gd name="connsiteY27" fmla="*/ 822960 h 2795452"/>
              <a:gd name="connsiteX28" fmla="*/ 326571 w 5473345"/>
              <a:gd name="connsiteY28" fmla="*/ 862149 h 2795452"/>
              <a:gd name="connsiteX29" fmla="*/ 274320 w 5473345"/>
              <a:gd name="connsiteY29" fmla="*/ 940526 h 2795452"/>
              <a:gd name="connsiteX30" fmla="*/ 248194 w 5473345"/>
              <a:gd name="connsiteY30" fmla="*/ 979714 h 2795452"/>
              <a:gd name="connsiteX31" fmla="*/ 195943 w 5473345"/>
              <a:gd name="connsiteY31" fmla="*/ 1084217 h 2795452"/>
              <a:gd name="connsiteX32" fmla="*/ 156754 w 5473345"/>
              <a:gd name="connsiteY32" fmla="*/ 1136469 h 2795452"/>
              <a:gd name="connsiteX33" fmla="*/ 117566 w 5473345"/>
              <a:gd name="connsiteY33" fmla="*/ 1214846 h 2795452"/>
              <a:gd name="connsiteX34" fmla="*/ 78377 w 5473345"/>
              <a:gd name="connsiteY34" fmla="*/ 1267097 h 2795452"/>
              <a:gd name="connsiteX35" fmla="*/ 52251 w 5473345"/>
              <a:gd name="connsiteY35" fmla="*/ 1319349 h 2795452"/>
              <a:gd name="connsiteX36" fmla="*/ 26126 w 5473345"/>
              <a:gd name="connsiteY36" fmla="*/ 1358537 h 2795452"/>
              <a:gd name="connsiteX37" fmla="*/ 0 w 5473345"/>
              <a:gd name="connsiteY37" fmla="*/ 1436914 h 2795452"/>
              <a:gd name="connsiteX38" fmla="*/ 26126 w 5473345"/>
              <a:gd name="connsiteY38" fmla="*/ 1606732 h 2795452"/>
              <a:gd name="connsiteX39" fmla="*/ 52251 w 5473345"/>
              <a:gd name="connsiteY39" fmla="*/ 1698172 h 2795452"/>
              <a:gd name="connsiteX40" fmla="*/ 104503 w 5473345"/>
              <a:gd name="connsiteY40" fmla="*/ 1776549 h 2795452"/>
              <a:gd name="connsiteX41" fmla="*/ 130629 w 5473345"/>
              <a:gd name="connsiteY41" fmla="*/ 1815737 h 2795452"/>
              <a:gd name="connsiteX42" fmla="*/ 143691 w 5473345"/>
              <a:gd name="connsiteY42" fmla="*/ 1972492 h 2795452"/>
              <a:gd name="connsiteX43" fmla="*/ 156754 w 5473345"/>
              <a:gd name="connsiteY43" fmla="*/ 2011680 h 2795452"/>
              <a:gd name="connsiteX44" fmla="*/ 248194 w 5473345"/>
              <a:gd name="connsiteY44" fmla="*/ 2129246 h 2795452"/>
              <a:gd name="connsiteX45" fmla="*/ 287383 w 5473345"/>
              <a:gd name="connsiteY45" fmla="*/ 2155372 h 2795452"/>
              <a:gd name="connsiteX46" fmla="*/ 326571 w 5473345"/>
              <a:gd name="connsiteY46" fmla="*/ 2194560 h 2795452"/>
              <a:gd name="connsiteX47" fmla="*/ 457200 w 5473345"/>
              <a:gd name="connsiteY47" fmla="*/ 2259874 h 2795452"/>
              <a:gd name="connsiteX48" fmla="*/ 496389 w 5473345"/>
              <a:gd name="connsiteY48" fmla="*/ 2272937 h 2795452"/>
              <a:gd name="connsiteX49" fmla="*/ 535577 w 5473345"/>
              <a:gd name="connsiteY49" fmla="*/ 2299063 h 2795452"/>
              <a:gd name="connsiteX50" fmla="*/ 600891 w 5473345"/>
              <a:gd name="connsiteY50" fmla="*/ 2312126 h 2795452"/>
              <a:gd name="connsiteX51" fmla="*/ 640080 w 5473345"/>
              <a:gd name="connsiteY51" fmla="*/ 2325189 h 2795452"/>
              <a:gd name="connsiteX52" fmla="*/ 679269 w 5473345"/>
              <a:gd name="connsiteY52" fmla="*/ 2364377 h 2795452"/>
              <a:gd name="connsiteX53" fmla="*/ 783771 w 5473345"/>
              <a:gd name="connsiteY53" fmla="*/ 2390503 h 2795452"/>
              <a:gd name="connsiteX54" fmla="*/ 836023 w 5473345"/>
              <a:gd name="connsiteY54" fmla="*/ 2416629 h 2795452"/>
              <a:gd name="connsiteX55" fmla="*/ 966651 w 5473345"/>
              <a:gd name="connsiteY55" fmla="*/ 2442754 h 2795452"/>
              <a:gd name="connsiteX56" fmla="*/ 1240971 w 5473345"/>
              <a:gd name="connsiteY56" fmla="*/ 2468880 h 2795452"/>
              <a:gd name="connsiteX57" fmla="*/ 1711234 w 5473345"/>
              <a:gd name="connsiteY57" fmla="*/ 2481943 h 2795452"/>
              <a:gd name="connsiteX58" fmla="*/ 1881051 w 5473345"/>
              <a:gd name="connsiteY58" fmla="*/ 2508069 h 2795452"/>
              <a:gd name="connsiteX59" fmla="*/ 1972491 w 5473345"/>
              <a:gd name="connsiteY59" fmla="*/ 2521132 h 2795452"/>
              <a:gd name="connsiteX60" fmla="*/ 2272937 w 5473345"/>
              <a:gd name="connsiteY60" fmla="*/ 2534194 h 2795452"/>
              <a:gd name="connsiteX61" fmla="*/ 2351314 w 5473345"/>
              <a:gd name="connsiteY61" fmla="*/ 2547257 h 2795452"/>
              <a:gd name="connsiteX62" fmla="*/ 2547257 w 5473345"/>
              <a:gd name="connsiteY62" fmla="*/ 2586446 h 2795452"/>
              <a:gd name="connsiteX63" fmla="*/ 2586446 w 5473345"/>
              <a:gd name="connsiteY63" fmla="*/ 2599509 h 2795452"/>
              <a:gd name="connsiteX64" fmla="*/ 2638697 w 5473345"/>
              <a:gd name="connsiteY64" fmla="*/ 2625634 h 2795452"/>
              <a:gd name="connsiteX65" fmla="*/ 2677886 w 5473345"/>
              <a:gd name="connsiteY65" fmla="*/ 2651760 h 2795452"/>
              <a:gd name="connsiteX66" fmla="*/ 2730137 w 5473345"/>
              <a:gd name="connsiteY66" fmla="*/ 2664823 h 2795452"/>
              <a:gd name="connsiteX67" fmla="*/ 2769326 w 5473345"/>
              <a:gd name="connsiteY67" fmla="*/ 2677886 h 2795452"/>
              <a:gd name="connsiteX68" fmla="*/ 2821577 w 5473345"/>
              <a:gd name="connsiteY68" fmla="*/ 2704012 h 2795452"/>
              <a:gd name="connsiteX69" fmla="*/ 2860766 w 5473345"/>
              <a:gd name="connsiteY69" fmla="*/ 2730137 h 2795452"/>
              <a:gd name="connsiteX70" fmla="*/ 2952206 w 5473345"/>
              <a:gd name="connsiteY70" fmla="*/ 2743200 h 2795452"/>
              <a:gd name="connsiteX71" fmla="*/ 3004457 w 5473345"/>
              <a:gd name="connsiteY71" fmla="*/ 2769326 h 2795452"/>
              <a:gd name="connsiteX72" fmla="*/ 3082834 w 5473345"/>
              <a:gd name="connsiteY72" fmla="*/ 2795452 h 2795452"/>
              <a:gd name="connsiteX73" fmla="*/ 3344091 w 5473345"/>
              <a:gd name="connsiteY73" fmla="*/ 2782389 h 2795452"/>
              <a:gd name="connsiteX74" fmla="*/ 3383280 w 5473345"/>
              <a:gd name="connsiteY74" fmla="*/ 2769326 h 2795452"/>
              <a:gd name="connsiteX75" fmla="*/ 3579223 w 5473345"/>
              <a:gd name="connsiteY75" fmla="*/ 2756263 h 2795452"/>
              <a:gd name="connsiteX76" fmla="*/ 3696789 w 5473345"/>
              <a:gd name="connsiteY76" fmla="*/ 2717074 h 2795452"/>
              <a:gd name="connsiteX77" fmla="*/ 3840480 w 5473345"/>
              <a:gd name="connsiteY77" fmla="*/ 2690949 h 2795452"/>
              <a:gd name="connsiteX78" fmla="*/ 3958046 w 5473345"/>
              <a:gd name="connsiteY78" fmla="*/ 2651760 h 2795452"/>
              <a:gd name="connsiteX79" fmla="*/ 4127863 w 5473345"/>
              <a:gd name="connsiteY79" fmla="*/ 2612572 h 2795452"/>
              <a:gd name="connsiteX80" fmla="*/ 4180114 w 5473345"/>
              <a:gd name="connsiteY80" fmla="*/ 2599509 h 2795452"/>
              <a:gd name="connsiteX81" fmla="*/ 4245429 w 5473345"/>
              <a:gd name="connsiteY81" fmla="*/ 2586446 h 2795452"/>
              <a:gd name="connsiteX82" fmla="*/ 4284617 w 5473345"/>
              <a:gd name="connsiteY82" fmla="*/ 2573383 h 2795452"/>
              <a:gd name="connsiteX83" fmla="*/ 4415246 w 5473345"/>
              <a:gd name="connsiteY83" fmla="*/ 2547257 h 2795452"/>
              <a:gd name="connsiteX84" fmla="*/ 4493623 w 5473345"/>
              <a:gd name="connsiteY84" fmla="*/ 2534194 h 2795452"/>
              <a:gd name="connsiteX85" fmla="*/ 4598126 w 5473345"/>
              <a:gd name="connsiteY85" fmla="*/ 2508069 h 2795452"/>
              <a:gd name="connsiteX86" fmla="*/ 4781006 w 5473345"/>
              <a:gd name="connsiteY86" fmla="*/ 2495006 h 2795452"/>
              <a:gd name="connsiteX87" fmla="*/ 4885509 w 5473345"/>
              <a:gd name="connsiteY87" fmla="*/ 2481943 h 2795452"/>
              <a:gd name="connsiteX88" fmla="*/ 5081451 w 5473345"/>
              <a:gd name="connsiteY88" fmla="*/ 2468880 h 2795452"/>
              <a:gd name="connsiteX89" fmla="*/ 5251269 w 5473345"/>
              <a:gd name="connsiteY89" fmla="*/ 2429692 h 2795452"/>
              <a:gd name="connsiteX90" fmla="*/ 5355771 w 5473345"/>
              <a:gd name="connsiteY90" fmla="*/ 2403566 h 2795452"/>
              <a:gd name="connsiteX91" fmla="*/ 5421086 w 5473345"/>
              <a:gd name="connsiteY91" fmla="*/ 2325189 h 2795452"/>
              <a:gd name="connsiteX92" fmla="*/ 5447211 w 5473345"/>
              <a:gd name="connsiteY92" fmla="*/ 2286000 h 2795452"/>
              <a:gd name="connsiteX93" fmla="*/ 5473337 w 5473345"/>
              <a:gd name="connsiteY93" fmla="*/ 2116183 h 2795452"/>
              <a:gd name="connsiteX94" fmla="*/ 5447211 w 5473345"/>
              <a:gd name="connsiteY94" fmla="*/ 1867989 h 2795452"/>
              <a:gd name="connsiteX95" fmla="*/ 5434149 w 5473345"/>
              <a:gd name="connsiteY95" fmla="*/ 1789612 h 2795452"/>
              <a:gd name="connsiteX96" fmla="*/ 5408023 w 5473345"/>
              <a:gd name="connsiteY96" fmla="*/ 1724297 h 2795452"/>
              <a:gd name="connsiteX97" fmla="*/ 5368834 w 5473345"/>
              <a:gd name="connsiteY97" fmla="*/ 1672046 h 2795452"/>
              <a:gd name="connsiteX98" fmla="*/ 5342709 w 5473345"/>
              <a:gd name="connsiteY98" fmla="*/ 1632857 h 2795452"/>
              <a:gd name="connsiteX99" fmla="*/ 5290457 w 5473345"/>
              <a:gd name="connsiteY99" fmla="*/ 1541417 h 2795452"/>
              <a:gd name="connsiteX100" fmla="*/ 5238206 w 5473345"/>
              <a:gd name="connsiteY100" fmla="*/ 1489166 h 2795452"/>
              <a:gd name="connsiteX101" fmla="*/ 5212080 w 5473345"/>
              <a:gd name="connsiteY101" fmla="*/ 1449977 h 2795452"/>
              <a:gd name="connsiteX102" fmla="*/ 5172891 w 5473345"/>
              <a:gd name="connsiteY102" fmla="*/ 1397726 h 2795452"/>
              <a:gd name="connsiteX103" fmla="*/ 5120640 w 5473345"/>
              <a:gd name="connsiteY103" fmla="*/ 1345474 h 2795452"/>
              <a:gd name="connsiteX104" fmla="*/ 5094514 w 5473345"/>
              <a:gd name="connsiteY104" fmla="*/ 1306286 h 2795452"/>
              <a:gd name="connsiteX105" fmla="*/ 4937760 w 5473345"/>
              <a:gd name="connsiteY105" fmla="*/ 1175657 h 2795452"/>
              <a:gd name="connsiteX106" fmla="*/ 4781006 w 5473345"/>
              <a:gd name="connsiteY106" fmla="*/ 1097280 h 2795452"/>
              <a:gd name="connsiteX107" fmla="*/ 4702629 w 5473345"/>
              <a:gd name="connsiteY107" fmla="*/ 1031966 h 2795452"/>
              <a:gd name="connsiteX108" fmla="*/ 4532811 w 5473345"/>
              <a:gd name="connsiteY108" fmla="*/ 953589 h 2795452"/>
              <a:gd name="connsiteX109" fmla="*/ 4402183 w 5473345"/>
              <a:gd name="connsiteY109" fmla="*/ 849086 h 2795452"/>
              <a:gd name="connsiteX110" fmla="*/ 4297680 w 5473345"/>
              <a:gd name="connsiteY110" fmla="*/ 796834 h 2795452"/>
              <a:gd name="connsiteX111" fmla="*/ 4219303 w 5473345"/>
              <a:gd name="connsiteY111" fmla="*/ 744583 h 2795452"/>
              <a:gd name="connsiteX112" fmla="*/ 4167051 w 5473345"/>
              <a:gd name="connsiteY112" fmla="*/ 718457 h 2795452"/>
              <a:gd name="connsiteX113" fmla="*/ 4075611 w 5473345"/>
              <a:gd name="connsiteY113" fmla="*/ 627017 h 2795452"/>
              <a:gd name="connsiteX114" fmla="*/ 4049486 w 5473345"/>
              <a:gd name="connsiteY114" fmla="*/ 587829 h 2795452"/>
              <a:gd name="connsiteX115" fmla="*/ 3984171 w 5473345"/>
              <a:gd name="connsiteY115" fmla="*/ 548640 h 2795452"/>
              <a:gd name="connsiteX116" fmla="*/ 3931920 w 5473345"/>
              <a:gd name="connsiteY116" fmla="*/ 496389 h 2795452"/>
              <a:gd name="connsiteX117" fmla="*/ 3879669 w 5473345"/>
              <a:gd name="connsiteY117" fmla="*/ 457200 h 2795452"/>
              <a:gd name="connsiteX118" fmla="*/ 3840480 w 5473345"/>
              <a:gd name="connsiteY118" fmla="*/ 418012 h 2795452"/>
              <a:gd name="connsiteX119" fmla="*/ 3814354 w 5473345"/>
              <a:gd name="connsiteY119" fmla="*/ 378823 h 2795452"/>
              <a:gd name="connsiteX120" fmla="*/ 3762103 w 5473345"/>
              <a:gd name="connsiteY120" fmla="*/ 365760 h 2795452"/>
              <a:gd name="connsiteX121" fmla="*/ 3722914 w 5473345"/>
              <a:gd name="connsiteY121" fmla="*/ 339634 h 2795452"/>
              <a:gd name="connsiteX122" fmla="*/ 3644537 w 5473345"/>
              <a:gd name="connsiteY122" fmla="*/ 274320 h 2795452"/>
              <a:gd name="connsiteX123" fmla="*/ 3605349 w 5473345"/>
              <a:gd name="connsiteY123" fmla="*/ 261257 h 2795452"/>
              <a:gd name="connsiteX124" fmla="*/ 3526971 w 5473345"/>
              <a:gd name="connsiteY124" fmla="*/ 222069 h 2795452"/>
              <a:gd name="connsiteX125" fmla="*/ 3461657 w 5473345"/>
              <a:gd name="connsiteY125" fmla="*/ 209006 h 2795452"/>
              <a:gd name="connsiteX126" fmla="*/ 3383280 w 5473345"/>
              <a:gd name="connsiteY126" fmla="*/ 182880 h 2795452"/>
              <a:gd name="connsiteX127" fmla="*/ 3252651 w 5473345"/>
              <a:gd name="connsiteY127" fmla="*/ 195943 h 2795452"/>
              <a:gd name="connsiteX128" fmla="*/ 3187337 w 5473345"/>
              <a:gd name="connsiteY128" fmla="*/ 235132 h 2795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5473345" h="2795452">
                <a:moveTo>
                  <a:pt x="3082834" y="222069"/>
                </a:moveTo>
                <a:cubicBezTo>
                  <a:pt x="2908492" y="117462"/>
                  <a:pt x="3094333" y="222545"/>
                  <a:pt x="2978331" y="169817"/>
                </a:cubicBezTo>
                <a:cubicBezTo>
                  <a:pt x="2831763" y="103195"/>
                  <a:pt x="2924679" y="127736"/>
                  <a:pt x="2808514" y="104503"/>
                </a:cubicBezTo>
                <a:cubicBezTo>
                  <a:pt x="2791097" y="95794"/>
                  <a:pt x="2774737" y="84535"/>
                  <a:pt x="2756263" y="78377"/>
                </a:cubicBezTo>
                <a:cubicBezTo>
                  <a:pt x="2735200" y="71356"/>
                  <a:pt x="2712623" y="70130"/>
                  <a:pt x="2690949" y="65314"/>
                </a:cubicBezTo>
                <a:cubicBezTo>
                  <a:pt x="2547109" y="33350"/>
                  <a:pt x="2775514" y="71808"/>
                  <a:pt x="2481943" y="39189"/>
                </a:cubicBezTo>
                <a:cubicBezTo>
                  <a:pt x="2455619" y="36264"/>
                  <a:pt x="2429421" y="31872"/>
                  <a:pt x="2403566" y="26126"/>
                </a:cubicBezTo>
                <a:cubicBezTo>
                  <a:pt x="2390124" y="23139"/>
                  <a:pt x="2378052" y="14672"/>
                  <a:pt x="2364377" y="13063"/>
                </a:cubicBezTo>
                <a:cubicBezTo>
                  <a:pt x="2303680" y="5922"/>
                  <a:pt x="2242457" y="4354"/>
                  <a:pt x="2181497" y="0"/>
                </a:cubicBezTo>
                <a:cubicBezTo>
                  <a:pt x="1985554" y="4354"/>
                  <a:pt x="1789294" y="1086"/>
                  <a:pt x="1593669" y="13063"/>
                </a:cubicBezTo>
                <a:cubicBezTo>
                  <a:pt x="1574232" y="14253"/>
                  <a:pt x="1559316" y="31518"/>
                  <a:pt x="1541417" y="39189"/>
                </a:cubicBezTo>
                <a:cubicBezTo>
                  <a:pt x="1528761" y="44613"/>
                  <a:pt x="1514545" y="46094"/>
                  <a:pt x="1502229" y="52252"/>
                </a:cubicBezTo>
                <a:cubicBezTo>
                  <a:pt x="1400941" y="102896"/>
                  <a:pt x="1522351" y="58607"/>
                  <a:pt x="1423851" y="91440"/>
                </a:cubicBezTo>
                <a:cubicBezTo>
                  <a:pt x="1330536" y="153651"/>
                  <a:pt x="1375936" y="136077"/>
                  <a:pt x="1293223" y="156754"/>
                </a:cubicBezTo>
                <a:cubicBezTo>
                  <a:pt x="1275806" y="165463"/>
                  <a:pt x="1259051" y="175648"/>
                  <a:pt x="1240971" y="182880"/>
                </a:cubicBezTo>
                <a:cubicBezTo>
                  <a:pt x="1215402" y="193108"/>
                  <a:pt x="1162594" y="209006"/>
                  <a:pt x="1162594" y="209006"/>
                </a:cubicBezTo>
                <a:cubicBezTo>
                  <a:pt x="1130105" y="230666"/>
                  <a:pt x="1109042" y="247049"/>
                  <a:pt x="1071154" y="261257"/>
                </a:cubicBezTo>
                <a:cubicBezTo>
                  <a:pt x="1054344" y="267561"/>
                  <a:pt x="1036099" y="269161"/>
                  <a:pt x="1018903" y="274320"/>
                </a:cubicBezTo>
                <a:cubicBezTo>
                  <a:pt x="958194" y="292533"/>
                  <a:pt x="909332" y="305514"/>
                  <a:pt x="862149" y="352697"/>
                </a:cubicBezTo>
                <a:cubicBezTo>
                  <a:pt x="849086" y="365760"/>
                  <a:pt x="837542" y="380544"/>
                  <a:pt x="822960" y="391886"/>
                </a:cubicBezTo>
                <a:cubicBezTo>
                  <a:pt x="798175" y="411163"/>
                  <a:pt x="744583" y="444137"/>
                  <a:pt x="744583" y="444137"/>
                </a:cubicBezTo>
                <a:cubicBezTo>
                  <a:pt x="690749" y="524887"/>
                  <a:pt x="750519" y="446119"/>
                  <a:pt x="679269" y="509452"/>
                </a:cubicBezTo>
                <a:cubicBezTo>
                  <a:pt x="651654" y="533999"/>
                  <a:pt x="631633" y="567334"/>
                  <a:pt x="600891" y="587829"/>
                </a:cubicBezTo>
                <a:cubicBezTo>
                  <a:pt x="587828" y="596537"/>
                  <a:pt x="573764" y="603904"/>
                  <a:pt x="561703" y="613954"/>
                </a:cubicBezTo>
                <a:cubicBezTo>
                  <a:pt x="433291" y="720964"/>
                  <a:pt x="599151" y="589570"/>
                  <a:pt x="496389" y="692332"/>
                </a:cubicBezTo>
                <a:cubicBezTo>
                  <a:pt x="485288" y="703433"/>
                  <a:pt x="470263" y="709749"/>
                  <a:pt x="457200" y="718457"/>
                </a:cubicBezTo>
                <a:cubicBezTo>
                  <a:pt x="387533" y="822958"/>
                  <a:pt x="478969" y="696689"/>
                  <a:pt x="391886" y="783772"/>
                </a:cubicBezTo>
                <a:cubicBezTo>
                  <a:pt x="380785" y="794873"/>
                  <a:pt x="375811" y="810899"/>
                  <a:pt x="365760" y="822960"/>
                </a:cubicBezTo>
                <a:cubicBezTo>
                  <a:pt x="353933" y="837152"/>
                  <a:pt x="337913" y="847567"/>
                  <a:pt x="326571" y="862149"/>
                </a:cubicBezTo>
                <a:cubicBezTo>
                  <a:pt x="307294" y="886934"/>
                  <a:pt x="291737" y="914400"/>
                  <a:pt x="274320" y="940526"/>
                </a:cubicBezTo>
                <a:cubicBezTo>
                  <a:pt x="265611" y="953589"/>
                  <a:pt x="255215" y="965672"/>
                  <a:pt x="248194" y="979714"/>
                </a:cubicBezTo>
                <a:cubicBezTo>
                  <a:pt x="230777" y="1014548"/>
                  <a:pt x="215567" y="1050576"/>
                  <a:pt x="195943" y="1084217"/>
                </a:cubicBezTo>
                <a:cubicBezTo>
                  <a:pt x="184973" y="1103023"/>
                  <a:pt x="167955" y="1117800"/>
                  <a:pt x="156754" y="1136469"/>
                </a:cubicBezTo>
                <a:cubicBezTo>
                  <a:pt x="141726" y="1161516"/>
                  <a:pt x="132594" y="1189799"/>
                  <a:pt x="117566" y="1214846"/>
                </a:cubicBezTo>
                <a:cubicBezTo>
                  <a:pt x="106365" y="1233515"/>
                  <a:pt x="89916" y="1248635"/>
                  <a:pt x="78377" y="1267097"/>
                </a:cubicBezTo>
                <a:cubicBezTo>
                  <a:pt x="68056" y="1283610"/>
                  <a:pt x="61912" y="1302442"/>
                  <a:pt x="52251" y="1319349"/>
                </a:cubicBezTo>
                <a:cubicBezTo>
                  <a:pt x="44462" y="1332980"/>
                  <a:pt x="32502" y="1344191"/>
                  <a:pt x="26126" y="1358537"/>
                </a:cubicBezTo>
                <a:cubicBezTo>
                  <a:pt x="14941" y="1383702"/>
                  <a:pt x="0" y="1436914"/>
                  <a:pt x="0" y="1436914"/>
                </a:cubicBezTo>
                <a:cubicBezTo>
                  <a:pt x="21009" y="1647003"/>
                  <a:pt x="-2844" y="1505337"/>
                  <a:pt x="26126" y="1606732"/>
                </a:cubicBezTo>
                <a:cubicBezTo>
                  <a:pt x="30103" y="1620651"/>
                  <a:pt x="43042" y="1681596"/>
                  <a:pt x="52251" y="1698172"/>
                </a:cubicBezTo>
                <a:cubicBezTo>
                  <a:pt x="67500" y="1725620"/>
                  <a:pt x="87086" y="1750423"/>
                  <a:pt x="104503" y="1776549"/>
                </a:cubicBezTo>
                <a:lnTo>
                  <a:pt x="130629" y="1815737"/>
                </a:lnTo>
                <a:cubicBezTo>
                  <a:pt x="134983" y="1867989"/>
                  <a:pt x="136761" y="1920519"/>
                  <a:pt x="143691" y="1972492"/>
                </a:cubicBezTo>
                <a:cubicBezTo>
                  <a:pt x="145511" y="1986141"/>
                  <a:pt x="150067" y="1999644"/>
                  <a:pt x="156754" y="2011680"/>
                </a:cubicBezTo>
                <a:cubicBezTo>
                  <a:pt x="181864" y="2056878"/>
                  <a:pt x="208801" y="2096418"/>
                  <a:pt x="248194" y="2129246"/>
                </a:cubicBezTo>
                <a:cubicBezTo>
                  <a:pt x="260255" y="2139297"/>
                  <a:pt x="275322" y="2145321"/>
                  <a:pt x="287383" y="2155372"/>
                </a:cubicBezTo>
                <a:cubicBezTo>
                  <a:pt x="301575" y="2167198"/>
                  <a:pt x="312545" y="2182538"/>
                  <a:pt x="326571" y="2194560"/>
                </a:cubicBezTo>
                <a:cubicBezTo>
                  <a:pt x="385661" y="2245208"/>
                  <a:pt x="377387" y="2233270"/>
                  <a:pt x="457200" y="2259874"/>
                </a:cubicBezTo>
                <a:lnTo>
                  <a:pt x="496389" y="2272937"/>
                </a:lnTo>
                <a:cubicBezTo>
                  <a:pt x="509452" y="2281646"/>
                  <a:pt x="520877" y="2293550"/>
                  <a:pt x="535577" y="2299063"/>
                </a:cubicBezTo>
                <a:cubicBezTo>
                  <a:pt x="556366" y="2306859"/>
                  <a:pt x="579351" y="2306741"/>
                  <a:pt x="600891" y="2312126"/>
                </a:cubicBezTo>
                <a:cubicBezTo>
                  <a:pt x="614249" y="2315466"/>
                  <a:pt x="627017" y="2320835"/>
                  <a:pt x="640080" y="2325189"/>
                </a:cubicBezTo>
                <a:cubicBezTo>
                  <a:pt x="653143" y="2338252"/>
                  <a:pt x="663898" y="2354130"/>
                  <a:pt x="679269" y="2364377"/>
                </a:cubicBezTo>
                <a:cubicBezTo>
                  <a:pt x="696485" y="2375854"/>
                  <a:pt x="774348" y="2388618"/>
                  <a:pt x="783771" y="2390503"/>
                </a:cubicBezTo>
                <a:cubicBezTo>
                  <a:pt x="801188" y="2399212"/>
                  <a:pt x="817790" y="2409791"/>
                  <a:pt x="836023" y="2416629"/>
                </a:cubicBezTo>
                <a:cubicBezTo>
                  <a:pt x="867205" y="2428322"/>
                  <a:pt x="939556" y="2438238"/>
                  <a:pt x="966651" y="2442754"/>
                </a:cubicBezTo>
                <a:cubicBezTo>
                  <a:pt x="1077581" y="2479731"/>
                  <a:pt x="1007647" y="2460238"/>
                  <a:pt x="1240971" y="2468880"/>
                </a:cubicBezTo>
                <a:lnTo>
                  <a:pt x="1711234" y="2481943"/>
                </a:lnTo>
                <a:cubicBezTo>
                  <a:pt x="1820976" y="2503891"/>
                  <a:pt x="1738701" y="2489089"/>
                  <a:pt x="1881051" y="2508069"/>
                </a:cubicBezTo>
                <a:cubicBezTo>
                  <a:pt x="1911570" y="2512138"/>
                  <a:pt x="1941770" y="2519084"/>
                  <a:pt x="1972491" y="2521132"/>
                </a:cubicBezTo>
                <a:cubicBezTo>
                  <a:pt x="2072512" y="2527800"/>
                  <a:pt x="2172788" y="2529840"/>
                  <a:pt x="2272937" y="2534194"/>
                </a:cubicBezTo>
                <a:lnTo>
                  <a:pt x="2351314" y="2547257"/>
                </a:lnTo>
                <a:cubicBezTo>
                  <a:pt x="2432579" y="2559759"/>
                  <a:pt x="2466203" y="2559428"/>
                  <a:pt x="2547257" y="2586446"/>
                </a:cubicBezTo>
                <a:cubicBezTo>
                  <a:pt x="2560320" y="2590800"/>
                  <a:pt x="2573790" y="2594085"/>
                  <a:pt x="2586446" y="2599509"/>
                </a:cubicBezTo>
                <a:cubicBezTo>
                  <a:pt x="2604344" y="2607180"/>
                  <a:pt x="2621790" y="2615973"/>
                  <a:pt x="2638697" y="2625634"/>
                </a:cubicBezTo>
                <a:cubicBezTo>
                  <a:pt x="2652328" y="2633423"/>
                  <a:pt x="2663456" y="2645575"/>
                  <a:pt x="2677886" y="2651760"/>
                </a:cubicBezTo>
                <a:cubicBezTo>
                  <a:pt x="2694387" y="2658832"/>
                  <a:pt x="2712875" y="2659891"/>
                  <a:pt x="2730137" y="2664823"/>
                </a:cubicBezTo>
                <a:cubicBezTo>
                  <a:pt x="2743377" y="2668606"/>
                  <a:pt x="2756670" y="2672462"/>
                  <a:pt x="2769326" y="2677886"/>
                </a:cubicBezTo>
                <a:cubicBezTo>
                  <a:pt x="2787224" y="2685557"/>
                  <a:pt x="2804670" y="2694351"/>
                  <a:pt x="2821577" y="2704012"/>
                </a:cubicBezTo>
                <a:cubicBezTo>
                  <a:pt x="2835208" y="2711801"/>
                  <a:pt x="2845729" y="2725626"/>
                  <a:pt x="2860766" y="2730137"/>
                </a:cubicBezTo>
                <a:cubicBezTo>
                  <a:pt x="2890257" y="2738984"/>
                  <a:pt x="2921726" y="2738846"/>
                  <a:pt x="2952206" y="2743200"/>
                </a:cubicBezTo>
                <a:cubicBezTo>
                  <a:pt x="2969623" y="2751909"/>
                  <a:pt x="2986377" y="2762094"/>
                  <a:pt x="3004457" y="2769326"/>
                </a:cubicBezTo>
                <a:cubicBezTo>
                  <a:pt x="3030026" y="2779554"/>
                  <a:pt x="3082834" y="2795452"/>
                  <a:pt x="3082834" y="2795452"/>
                </a:cubicBezTo>
                <a:cubicBezTo>
                  <a:pt x="3169920" y="2791098"/>
                  <a:pt x="3257224" y="2789943"/>
                  <a:pt x="3344091" y="2782389"/>
                </a:cubicBezTo>
                <a:cubicBezTo>
                  <a:pt x="3357809" y="2781196"/>
                  <a:pt x="3369595" y="2770847"/>
                  <a:pt x="3383280" y="2769326"/>
                </a:cubicBezTo>
                <a:cubicBezTo>
                  <a:pt x="3448339" y="2762097"/>
                  <a:pt x="3513909" y="2760617"/>
                  <a:pt x="3579223" y="2756263"/>
                </a:cubicBezTo>
                <a:cubicBezTo>
                  <a:pt x="3704449" y="2724956"/>
                  <a:pt x="3549204" y="2766268"/>
                  <a:pt x="3696789" y="2717074"/>
                </a:cubicBezTo>
                <a:cubicBezTo>
                  <a:pt x="3742977" y="2701678"/>
                  <a:pt x="3792893" y="2697747"/>
                  <a:pt x="3840480" y="2690949"/>
                </a:cubicBezTo>
                <a:cubicBezTo>
                  <a:pt x="3949605" y="2636386"/>
                  <a:pt x="3831432" y="2689744"/>
                  <a:pt x="3958046" y="2651760"/>
                </a:cubicBezTo>
                <a:cubicBezTo>
                  <a:pt x="4111901" y="2605603"/>
                  <a:pt x="3916334" y="2639011"/>
                  <a:pt x="4127863" y="2612572"/>
                </a:cubicBezTo>
                <a:cubicBezTo>
                  <a:pt x="4145280" y="2608218"/>
                  <a:pt x="4162588" y="2603404"/>
                  <a:pt x="4180114" y="2599509"/>
                </a:cubicBezTo>
                <a:cubicBezTo>
                  <a:pt x="4201788" y="2594692"/>
                  <a:pt x="4223889" y="2591831"/>
                  <a:pt x="4245429" y="2586446"/>
                </a:cubicBezTo>
                <a:cubicBezTo>
                  <a:pt x="4258787" y="2583106"/>
                  <a:pt x="4271200" y="2576479"/>
                  <a:pt x="4284617" y="2573383"/>
                </a:cubicBezTo>
                <a:cubicBezTo>
                  <a:pt x="4327885" y="2563398"/>
                  <a:pt x="4371601" y="2555440"/>
                  <a:pt x="4415246" y="2547257"/>
                </a:cubicBezTo>
                <a:cubicBezTo>
                  <a:pt x="4441278" y="2542376"/>
                  <a:pt x="4467725" y="2539744"/>
                  <a:pt x="4493623" y="2534194"/>
                </a:cubicBezTo>
                <a:cubicBezTo>
                  <a:pt x="4528732" y="2526671"/>
                  <a:pt x="4562311" y="2510627"/>
                  <a:pt x="4598126" y="2508069"/>
                </a:cubicBezTo>
                <a:lnTo>
                  <a:pt x="4781006" y="2495006"/>
                </a:lnTo>
                <a:cubicBezTo>
                  <a:pt x="4815967" y="2491828"/>
                  <a:pt x="4850536" y="2484984"/>
                  <a:pt x="4885509" y="2481943"/>
                </a:cubicBezTo>
                <a:cubicBezTo>
                  <a:pt x="4950722" y="2476272"/>
                  <a:pt x="5016137" y="2473234"/>
                  <a:pt x="5081451" y="2468880"/>
                </a:cubicBezTo>
                <a:cubicBezTo>
                  <a:pt x="5256282" y="2443904"/>
                  <a:pt x="5093478" y="2472725"/>
                  <a:pt x="5251269" y="2429692"/>
                </a:cubicBezTo>
                <a:cubicBezTo>
                  <a:pt x="5424632" y="2382412"/>
                  <a:pt x="5236885" y="2443196"/>
                  <a:pt x="5355771" y="2403566"/>
                </a:cubicBezTo>
                <a:cubicBezTo>
                  <a:pt x="5420642" y="2306260"/>
                  <a:pt x="5337263" y="2425777"/>
                  <a:pt x="5421086" y="2325189"/>
                </a:cubicBezTo>
                <a:cubicBezTo>
                  <a:pt x="5431137" y="2313128"/>
                  <a:pt x="5438503" y="2299063"/>
                  <a:pt x="5447211" y="2286000"/>
                </a:cubicBezTo>
                <a:cubicBezTo>
                  <a:pt x="5450425" y="2266719"/>
                  <a:pt x="5473862" y="2129840"/>
                  <a:pt x="5473337" y="2116183"/>
                </a:cubicBezTo>
                <a:cubicBezTo>
                  <a:pt x="5470140" y="2033056"/>
                  <a:pt x="5457122" y="1950585"/>
                  <a:pt x="5447211" y="1867989"/>
                </a:cubicBezTo>
                <a:cubicBezTo>
                  <a:pt x="5444055" y="1841692"/>
                  <a:pt x="5441118" y="1815165"/>
                  <a:pt x="5434149" y="1789612"/>
                </a:cubicBezTo>
                <a:cubicBezTo>
                  <a:pt x="5427979" y="1766989"/>
                  <a:pt x="5419411" y="1744795"/>
                  <a:pt x="5408023" y="1724297"/>
                </a:cubicBezTo>
                <a:cubicBezTo>
                  <a:pt x="5397450" y="1705265"/>
                  <a:pt x="5381488" y="1689762"/>
                  <a:pt x="5368834" y="1672046"/>
                </a:cubicBezTo>
                <a:cubicBezTo>
                  <a:pt x="5359709" y="1659271"/>
                  <a:pt x="5350786" y="1646319"/>
                  <a:pt x="5342709" y="1632857"/>
                </a:cubicBezTo>
                <a:cubicBezTo>
                  <a:pt x="5324647" y="1602754"/>
                  <a:pt x="5311105" y="1569808"/>
                  <a:pt x="5290457" y="1541417"/>
                </a:cubicBezTo>
                <a:cubicBezTo>
                  <a:pt x="5275969" y="1521497"/>
                  <a:pt x="5254236" y="1507868"/>
                  <a:pt x="5238206" y="1489166"/>
                </a:cubicBezTo>
                <a:cubicBezTo>
                  <a:pt x="5227989" y="1477246"/>
                  <a:pt x="5221205" y="1462752"/>
                  <a:pt x="5212080" y="1449977"/>
                </a:cubicBezTo>
                <a:cubicBezTo>
                  <a:pt x="5199426" y="1432261"/>
                  <a:pt x="5187228" y="1414111"/>
                  <a:pt x="5172891" y="1397726"/>
                </a:cubicBezTo>
                <a:cubicBezTo>
                  <a:pt x="5156671" y="1379189"/>
                  <a:pt x="5136670" y="1364176"/>
                  <a:pt x="5120640" y="1345474"/>
                </a:cubicBezTo>
                <a:cubicBezTo>
                  <a:pt x="5110423" y="1333554"/>
                  <a:pt x="5104852" y="1318101"/>
                  <a:pt x="5094514" y="1306286"/>
                </a:cubicBezTo>
                <a:cubicBezTo>
                  <a:pt x="5048952" y="1254215"/>
                  <a:pt x="4998003" y="1210535"/>
                  <a:pt x="4937760" y="1175657"/>
                </a:cubicBezTo>
                <a:cubicBezTo>
                  <a:pt x="4887203" y="1146387"/>
                  <a:pt x="4825885" y="1134679"/>
                  <a:pt x="4781006" y="1097280"/>
                </a:cubicBezTo>
                <a:cubicBezTo>
                  <a:pt x="4754880" y="1075509"/>
                  <a:pt x="4732060" y="1049005"/>
                  <a:pt x="4702629" y="1031966"/>
                </a:cubicBezTo>
                <a:cubicBezTo>
                  <a:pt x="4648675" y="1000729"/>
                  <a:pt x="4587980" y="982626"/>
                  <a:pt x="4532811" y="953589"/>
                </a:cubicBezTo>
                <a:cubicBezTo>
                  <a:pt x="4307406" y="834955"/>
                  <a:pt x="4575897" y="964895"/>
                  <a:pt x="4402183" y="849086"/>
                </a:cubicBezTo>
                <a:cubicBezTo>
                  <a:pt x="4369778" y="827483"/>
                  <a:pt x="4331495" y="816157"/>
                  <a:pt x="4297680" y="796834"/>
                </a:cubicBezTo>
                <a:cubicBezTo>
                  <a:pt x="4270418" y="781256"/>
                  <a:pt x="4247387" y="758625"/>
                  <a:pt x="4219303" y="744583"/>
                </a:cubicBezTo>
                <a:cubicBezTo>
                  <a:pt x="4201886" y="735874"/>
                  <a:pt x="4182122" y="730788"/>
                  <a:pt x="4167051" y="718457"/>
                </a:cubicBezTo>
                <a:cubicBezTo>
                  <a:pt x="4133689" y="691161"/>
                  <a:pt x="4099521" y="662883"/>
                  <a:pt x="4075611" y="627017"/>
                </a:cubicBezTo>
                <a:cubicBezTo>
                  <a:pt x="4066903" y="613954"/>
                  <a:pt x="4061406" y="598046"/>
                  <a:pt x="4049486" y="587829"/>
                </a:cubicBezTo>
                <a:cubicBezTo>
                  <a:pt x="4030209" y="571305"/>
                  <a:pt x="4004213" y="564228"/>
                  <a:pt x="3984171" y="548640"/>
                </a:cubicBezTo>
                <a:cubicBezTo>
                  <a:pt x="3964728" y="533518"/>
                  <a:pt x="3950457" y="512609"/>
                  <a:pt x="3931920" y="496389"/>
                </a:cubicBezTo>
                <a:cubicBezTo>
                  <a:pt x="3915535" y="482052"/>
                  <a:pt x="3896199" y="471369"/>
                  <a:pt x="3879669" y="457200"/>
                </a:cubicBezTo>
                <a:cubicBezTo>
                  <a:pt x="3865643" y="445178"/>
                  <a:pt x="3852307" y="432204"/>
                  <a:pt x="3840480" y="418012"/>
                </a:cubicBezTo>
                <a:cubicBezTo>
                  <a:pt x="3830429" y="405951"/>
                  <a:pt x="3827417" y="387532"/>
                  <a:pt x="3814354" y="378823"/>
                </a:cubicBezTo>
                <a:cubicBezTo>
                  <a:pt x="3799416" y="368864"/>
                  <a:pt x="3779520" y="370114"/>
                  <a:pt x="3762103" y="365760"/>
                </a:cubicBezTo>
                <a:cubicBezTo>
                  <a:pt x="3749040" y="357051"/>
                  <a:pt x="3734975" y="349685"/>
                  <a:pt x="3722914" y="339634"/>
                </a:cubicBezTo>
                <a:cubicBezTo>
                  <a:pt x="3679578" y="303521"/>
                  <a:pt x="3693188" y="298646"/>
                  <a:pt x="3644537" y="274320"/>
                </a:cubicBezTo>
                <a:cubicBezTo>
                  <a:pt x="3632221" y="268162"/>
                  <a:pt x="3617665" y="267415"/>
                  <a:pt x="3605349" y="261257"/>
                </a:cubicBezTo>
                <a:cubicBezTo>
                  <a:pt x="3541496" y="229331"/>
                  <a:pt x="3592637" y="238486"/>
                  <a:pt x="3526971" y="222069"/>
                </a:cubicBezTo>
                <a:cubicBezTo>
                  <a:pt x="3505431" y="216684"/>
                  <a:pt x="3483077" y="214848"/>
                  <a:pt x="3461657" y="209006"/>
                </a:cubicBezTo>
                <a:cubicBezTo>
                  <a:pt x="3435088" y="201760"/>
                  <a:pt x="3383280" y="182880"/>
                  <a:pt x="3383280" y="182880"/>
                </a:cubicBezTo>
                <a:cubicBezTo>
                  <a:pt x="3339737" y="187234"/>
                  <a:pt x="3294165" y="182105"/>
                  <a:pt x="3252651" y="195943"/>
                </a:cubicBezTo>
                <a:cubicBezTo>
                  <a:pt x="3102478" y="246001"/>
                  <a:pt x="3339412" y="235132"/>
                  <a:pt x="3187337" y="2351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718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60" y="352561"/>
            <a:ext cx="5048250" cy="4219575"/>
          </a:xfrm>
          <a:prstGeom prst="rect">
            <a:avLst/>
          </a:prstGeom>
        </p:spPr>
      </p:pic>
      <p:sp>
        <p:nvSpPr>
          <p:cNvPr id="3" name="Полилиния 2"/>
          <p:cNvSpPr/>
          <p:nvPr/>
        </p:nvSpPr>
        <p:spPr>
          <a:xfrm>
            <a:off x="3082834" y="1726736"/>
            <a:ext cx="3043646" cy="1591230"/>
          </a:xfrm>
          <a:custGeom>
            <a:avLst/>
            <a:gdLst>
              <a:gd name="connsiteX0" fmla="*/ 2403566 w 3043646"/>
              <a:gd name="connsiteY0" fmla="*/ 89001 h 1591230"/>
              <a:gd name="connsiteX1" fmla="*/ 2338252 w 3043646"/>
              <a:gd name="connsiteY1" fmla="*/ 62875 h 1591230"/>
              <a:gd name="connsiteX2" fmla="*/ 2286000 w 3043646"/>
              <a:gd name="connsiteY2" fmla="*/ 36750 h 1591230"/>
              <a:gd name="connsiteX3" fmla="*/ 2207623 w 3043646"/>
              <a:gd name="connsiteY3" fmla="*/ 23687 h 1591230"/>
              <a:gd name="connsiteX4" fmla="*/ 1894115 w 3043646"/>
              <a:gd name="connsiteY4" fmla="*/ 23687 h 1591230"/>
              <a:gd name="connsiteX5" fmla="*/ 1776549 w 3043646"/>
              <a:gd name="connsiteY5" fmla="*/ 49813 h 1591230"/>
              <a:gd name="connsiteX6" fmla="*/ 1724297 w 3043646"/>
              <a:gd name="connsiteY6" fmla="*/ 75938 h 1591230"/>
              <a:gd name="connsiteX7" fmla="*/ 1658983 w 3043646"/>
              <a:gd name="connsiteY7" fmla="*/ 89001 h 1591230"/>
              <a:gd name="connsiteX8" fmla="*/ 1580606 w 3043646"/>
              <a:gd name="connsiteY8" fmla="*/ 115127 h 1591230"/>
              <a:gd name="connsiteX9" fmla="*/ 1541417 w 3043646"/>
              <a:gd name="connsiteY9" fmla="*/ 128190 h 1591230"/>
              <a:gd name="connsiteX10" fmla="*/ 1423852 w 3043646"/>
              <a:gd name="connsiteY10" fmla="*/ 154315 h 1591230"/>
              <a:gd name="connsiteX11" fmla="*/ 1345475 w 3043646"/>
              <a:gd name="connsiteY11" fmla="*/ 180441 h 1591230"/>
              <a:gd name="connsiteX12" fmla="*/ 1306286 w 3043646"/>
              <a:gd name="connsiteY12" fmla="*/ 193504 h 1591230"/>
              <a:gd name="connsiteX13" fmla="*/ 1188720 w 3043646"/>
              <a:gd name="connsiteY13" fmla="*/ 245755 h 1591230"/>
              <a:gd name="connsiteX14" fmla="*/ 1149532 w 3043646"/>
              <a:gd name="connsiteY14" fmla="*/ 258818 h 1591230"/>
              <a:gd name="connsiteX15" fmla="*/ 1110343 w 3043646"/>
              <a:gd name="connsiteY15" fmla="*/ 271881 h 1591230"/>
              <a:gd name="connsiteX16" fmla="*/ 992777 w 3043646"/>
              <a:gd name="connsiteY16" fmla="*/ 311070 h 1591230"/>
              <a:gd name="connsiteX17" fmla="*/ 914400 w 3043646"/>
              <a:gd name="connsiteY17" fmla="*/ 337195 h 1591230"/>
              <a:gd name="connsiteX18" fmla="*/ 822960 w 3043646"/>
              <a:gd name="connsiteY18" fmla="*/ 389447 h 1591230"/>
              <a:gd name="connsiteX19" fmla="*/ 692332 w 3043646"/>
              <a:gd name="connsiteY19" fmla="*/ 467824 h 1591230"/>
              <a:gd name="connsiteX20" fmla="*/ 613955 w 3043646"/>
              <a:gd name="connsiteY20" fmla="*/ 493950 h 1591230"/>
              <a:gd name="connsiteX21" fmla="*/ 522515 w 3043646"/>
              <a:gd name="connsiteY21" fmla="*/ 533138 h 1591230"/>
              <a:gd name="connsiteX22" fmla="*/ 444137 w 3043646"/>
              <a:gd name="connsiteY22" fmla="*/ 559264 h 1591230"/>
              <a:gd name="connsiteX23" fmla="*/ 404949 w 3043646"/>
              <a:gd name="connsiteY23" fmla="*/ 585390 h 1591230"/>
              <a:gd name="connsiteX24" fmla="*/ 261257 w 3043646"/>
              <a:gd name="connsiteY24" fmla="*/ 611515 h 1591230"/>
              <a:gd name="connsiteX25" fmla="*/ 182880 w 3043646"/>
              <a:gd name="connsiteY25" fmla="*/ 650704 h 1591230"/>
              <a:gd name="connsiteX26" fmla="*/ 130629 w 3043646"/>
              <a:gd name="connsiteY26" fmla="*/ 729081 h 1591230"/>
              <a:gd name="connsiteX27" fmla="*/ 78377 w 3043646"/>
              <a:gd name="connsiteY27" fmla="*/ 820521 h 1591230"/>
              <a:gd name="connsiteX28" fmla="*/ 65315 w 3043646"/>
              <a:gd name="connsiteY28" fmla="*/ 859710 h 1591230"/>
              <a:gd name="connsiteX29" fmla="*/ 39189 w 3043646"/>
              <a:gd name="connsiteY29" fmla="*/ 925024 h 1591230"/>
              <a:gd name="connsiteX30" fmla="*/ 0 w 3043646"/>
              <a:gd name="connsiteY30" fmla="*/ 1016464 h 1591230"/>
              <a:gd name="connsiteX31" fmla="*/ 52252 w 3043646"/>
              <a:gd name="connsiteY31" fmla="*/ 1094841 h 1591230"/>
              <a:gd name="connsiteX32" fmla="*/ 156755 w 3043646"/>
              <a:gd name="connsiteY32" fmla="*/ 1186281 h 1591230"/>
              <a:gd name="connsiteX33" fmla="*/ 235132 w 3043646"/>
              <a:gd name="connsiteY33" fmla="*/ 1212407 h 1591230"/>
              <a:gd name="connsiteX34" fmla="*/ 339635 w 3043646"/>
              <a:gd name="connsiteY34" fmla="*/ 1251595 h 1591230"/>
              <a:gd name="connsiteX35" fmla="*/ 378823 w 3043646"/>
              <a:gd name="connsiteY35" fmla="*/ 1264658 h 1591230"/>
              <a:gd name="connsiteX36" fmla="*/ 483326 w 3043646"/>
              <a:gd name="connsiteY36" fmla="*/ 1290784 h 1591230"/>
              <a:gd name="connsiteX37" fmla="*/ 561703 w 3043646"/>
              <a:gd name="connsiteY37" fmla="*/ 1316910 h 1591230"/>
              <a:gd name="connsiteX38" fmla="*/ 600892 w 3043646"/>
              <a:gd name="connsiteY38" fmla="*/ 1329973 h 1591230"/>
              <a:gd name="connsiteX39" fmla="*/ 718457 w 3043646"/>
              <a:gd name="connsiteY39" fmla="*/ 1369161 h 1591230"/>
              <a:gd name="connsiteX40" fmla="*/ 1031966 w 3043646"/>
              <a:gd name="connsiteY40" fmla="*/ 1382224 h 1591230"/>
              <a:gd name="connsiteX41" fmla="*/ 1123406 w 3043646"/>
              <a:gd name="connsiteY41" fmla="*/ 1408350 h 1591230"/>
              <a:gd name="connsiteX42" fmla="*/ 1201783 w 3043646"/>
              <a:gd name="connsiteY42" fmla="*/ 1434475 h 1591230"/>
              <a:gd name="connsiteX43" fmla="*/ 1267097 w 3043646"/>
              <a:gd name="connsiteY43" fmla="*/ 1447538 h 1591230"/>
              <a:gd name="connsiteX44" fmla="*/ 1345475 w 3043646"/>
              <a:gd name="connsiteY44" fmla="*/ 1460601 h 1591230"/>
              <a:gd name="connsiteX45" fmla="*/ 1397726 w 3043646"/>
              <a:gd name="connsiteY45" fmla="*/ 1473664 h 1591230"/>
              <a:gd name="connsiteX46" fmla="*/ 1436915 w 3043646"/>
              <a:gd name="connsiteY46" fmla="*/ 1499790 h 1591230"/>
              <a:gd name="connsiteX47" fmla="*/ 1658983 w 3043646"/>
              <a:gd name="connsiteY47" fmla="*/ 1538978 h 1591230"/>
              <a:gd name="connsiteX48" fmla="*/ 1750423 w 3043646"/>
              <a:gd name="connsiteY48" fmla="*/ 1565104 h 1591230"/>
              <a:gd name="connsiteX49" fmla="*/ 1841863 w 3043646"/>
              <a:gd name="connsiteY49" fmla="*/ 1591230 h 1591230"/>
              <a:gd name="connsiteX50" fmla="*/ 2338252 w 3043646"/>
              <a:gd name="connsiteY50" fmla="*/ 1578167 h 1591230"/>
              <a:gd name="connsiteX51" fmla="*/ 2377440 w 3043646"/>
              <a:gd name="connsiteY51" fmla="*/ 1565104 h 1591230"/>
              <a:gd name="connsiteX52" fmla="*/ 2547257 w 3043646"/>
              <a:gd name="connsiteY52" fmla="*/ 1538978 h 1591230"/>
              <a:gd name="connsiteX53" fmla="*/ 2690949 w 3043646"/>
              <a:gd name="connsiteY53" fmla="*/ 1512853 h 1591230"/>
              <a:gd name="connsiteX54" fmla="*/ 2769326 w 3043646"/>
              <a:gd name="connsiteY54" fmla="*/ 1486727 h 1591230"/>
              <a:gd name="connsiteX55" fmla="*/ 2834640 w 3043646"/>
              <a:gd name="connsiteY55" fmla="*/ 1473664 h 1591230"/>
              <a:gd name="connsiteX56" fmla="*/ 2873829 w 3043646"/>
              <a:gd name="connsiteY56" fmla="*/ 1447538 h 1591230"/>
              <a:gd name="connsiteX57" fmla="*/ 2913017 w 3043646"/>
              <a:gd name="connsiteY57" fmla="*/ 1369161 h 1591230"/>
              <a:gd name="connsiteX58" fmla="*/ 2939143 w 3043646"/>
              <a:gd name="connsiteY58" fmla="*/ 1316910 h 1591230"/>
              <a:gd name="connsiteX59" fmla="*/ 2965269 w 3043646"/>
              <a:gd name="connsiteY59" fmla="*/ 1225470 h 1591230"/>
              <a:gd name="connsiteX60" fmla="*/ 2991395 w 3043646"/>
              <a:gd name="connsiteY60" fmla="*/ 1134030 h 1591230"/>
              <a:gd name="connsiteX61" fmla="*/ 3004457 w 3043646"/>
              <a:gd name="connsiteY61" fmla="*/ 1055653 h 1591230"/>
              <a:gd name="connsiteX62" fmla="*/ 3030583 w 3043646"/>
              <a:gd name="connsiteY62" fmla="*/ 859710 h 1591230"/>
              <a:gd name="connsiteX63" fmla="*/ 3043646 w 3043646"/>
              <a:gd name="connsiteY63" fmla="*/ 820521 h 1591230"/>
              <a:gd name="connsiteX64" fmla="*/ 3030583 w 3043646"/>
              <a:gd name="connsiteY64" fmla="*/ 676830 h 1591230"/>
              <a:gd name="connsiteX65" fmla="*/ 3004457 w 3043646"/>
              <a:gd name="connsiteY65" fmla="*/ 637641 h 1591230"/>
              <a:gd name="connsiteX66" fmla="*/ 2991395 w 3043646"/>
              <a:gd name="connsiteY66" fmla="*/ 598453 h 1591230"/>
              <a:gd name="connsiteX67" fmla="*/ 2899955 w 3043646"/>
              <a:gd name="connsiteY67" fmla="*/ 493950 h 1591230"/>
              <a:gd name="connsiteX68" fmla="*/ 2834640 w 3043646"/>
              <a:gd name="connsiteY68" fmla="*/ 415573 h 1591230"/>
              <a:gd name="connsiteX69" fmla="*/ 2795452 w 3043646"/>
              <a:gd name="connsiteY69" fmla="*/ 389447 h 1591230"/>
              <a:gd name="connsiteX70" fmla="*/ 2717075 w 3043646"/>
              <a:gd name="connsiteY70" fmla="*/ 337195 h 1591230"/>
              <a:gd name="connsiteX71" fmla="*/ 2638697 w 3043646"/>
              <a:gd name="connsiteY71" fmla="*/ 284944 h 1591230"/>
              <a:gd name="connsiteX72" fmla="*/ 2560320 w 3043646"/>
              <a:gd name="connsiteY72" fmla="*/ 232693 h 159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043646" h="1591230">
                <a:moveTo>
                  <a:pt x="2403566" y="89001"/>
                </a:moveTo>
                <a:cubicBezTo>
                  <a:pt x="2381795" y="80292"/>
                  <a:pt x="2359680" y="72398"/>
                  <a:pt x="2338252" y="62875"/>
                </a:cubicBezTo>
                <a:cubicBezTo>
                  <a:pt x="2320457" y="54966"/>
                  <a:pt x="2304652" y="42345"/>
                  <a:pt x="2286000" y="36750"/>
                </a:cubicBezTo>
                <a:cubicBezTo>
                  <a:pt x="2260631" y="29139"/>
                  <a:pt x="2233749" y="28041"/>
                  <a:pt x="2207623" y="23687"/>
                </a:cubicBezTo>
                <a:cubicBezTo>
                  <a:pt x="2084684" y="-17294"/>
                  <a:pt x="2161612" y="3110"/>
                  <a:pt x="1894115" y="23687"/>
                </a:cubicBezTo>
                <a:cubicBezTo>
                  <a:pt x="1883701" y="24488"/>
                  <a:pt x="1791712" y="44127"/>
                  <a:pt x="1776549" y="49813"/>
                </a:cubicBezTo>
                <a:cubicBezTo>
                  <a:pt x="1758316" y="56650"/>
                  <a:pt x="1742771" y="69780"/>
                  <a:pt x="1724297" y="75938"/>
                </a:cubicBezTo>
                <a:cubicBezTo>
                  <a:pt x="1703234" y="82959"/>
                  <a:pt x="1680403" y="83159"/>
                  <a:pt x="1658983" y="89001"/>
                </a:cubicBezTo>
                <a:cubicBezTo>
                  <a:pt x="1632414" y="96247"/>
                  <a:pt x="1606732" y="106418"/>
                  <a:pt x="1580606" y="115127"/>
                </a:cubicBezTo>
                <a:cubicBezTo>
                  <a:pt x="1567543" y="119481"/>
                  <a:pt x="1554919" y="125490"/>
                  <a:pt x="1541417" y="128190"/>
                </a:cubicBezTo>
                <a:cubicBezTo>
                  <a:pt x="1504140" y="135645"/>
                  <a:pt x="1460737" y="143250"/>
                  <a:pt x="1423852" y="154315"/>
                </a:cubicBezTo>
                <a:cubicBezTo>
                  <a:pt x="1397474" y="162228"/>
                  <a:pt x="1371601" y="171732"/>
                  <a:pt x="1345475" y="180441"/>
                </a:cubicBezTo>
                <a:cubicBezTo>
                  <a:pt x="1332412" y="184795"/>
                  <a:pt x="1317743" y="185866"/>
                  <a:pt x="1306286" y="193504"/>
                </a:cubicBezTo>
                <a:cubicBezTo>
                  <a:pt x="1244182" y="234906"/>
                  <a:pt x="1281993" y="214664"/>
                  <a:pt x="1188720" y="245755"/>
                </a:cubicBezTo>
                <a:lnTo>
                  <a:pt x="1149532" y="258818"/>
                </a:lnTo>
                <a:lnTo>
                  <a:pt x="1110343" y="271881"/>
                </a:lnTo>
                <a:cubicBezTo>
                  <a:pt x="1037991" y="320117"/>
                  <a:pt x="1105412" y="282912"/>
                  <a:pt x="992777" y="311070"/>
                </a:cubicBezTo>
                <a:cubicBezTo>
                  <a:pt x="966060" y="317749"/>
                  <a:pt x="914400" y="337195"/>
                  <a:pt x="914400" y="337195"/>
                </a:cubicBezTo>
                <a:cubicBezTo>
                  <a:pt x="778866" y="427554"/>
                  <a:pt x="988662" y="290026"/>
                  <a:pt x="822960" y="389447"/>
                </a:cubicBezTo>
                <a:cubicBezTo>
                  <a:pt x="761627" y="426247"/>
                  <a:pt x="752049" y="443937"/>
                  <a:pt x="692332" y="467824"/>
                </a:cubicBezTo>
                <a:cubicBezTo>
                  <a:pt x="666763" y="478052"/>
                  <a:pt x="640081" y="485241"/>
                  <a:pt x="613955" y="493950"/>
                </a:cubicBezTo>
                <a:cubicBezTo>
                  <a:pt x="487801" y="536002"/>
                  <a:pt x="683942" y="468568"/>
                  <a:pt x="522515" y="533138"/>
                </a:cubicBezTo>
                <a:cubicBezTo>
                  <a:pt x="496945" y="543366"/>
                  <a:pt x="444137" y="559264"/>
                  <a:pt x="444137" y="559264"/>
                </a:cubicBezTo>
                <a:cubicBezTo>
                  <a:pt x="431074" y="567973"/>
                  <a:pt x="418991" y="578369"/>
                  <a:pt x="404949" y="585390"/>
                </a:cubicBezTo>
                <a:cubicBezTo>
                  <a:pt x="364675" y="605527"/>
                  <a:pt x="297281" y="607012"/>
                  <a:pt x="261257" y="611515"/>
                </a:cubicBezTo>
                <a:cubicBezTo>
                  <a:pt x="233304" y="620833"/>
                  <a:pt x="203734" y="626871"/>
                  <a:pt x="182880" y="650704"/>
                </a:cubicBezTo>
                <a:cubicBezTo>
                  <a:pt x="162204" y="674334"/>
                  <a:pt x="148046" y="702955"/>
                  <a:pt x="130629" y="729081"/>
                </a:cubicBezTo>
                <a:cubicBezTo>
                  <a:pt x="104393" y="768435"/>
                  <a:pt x="98263" y="774119"/>
                  <a:pt x="78377" y="820521"/>
                </a:cubicBezTo>
                <a:cubicBezTo>
                  <a:pt x="72953" y="833177"/>
                  <a:pt x="70150" y="846817"/>
                  <a:pt x="65315" y="859710"/>
                </a:cubicBezTo>
                <a:cubicBezTo>
                  <a:pt x="57082" y="881666"/>
                  <a:pt x="48712" y="903597"/>
                  <a:pt x="39189" y="925024"/>
                </a:cubicBezTo>
                <a:cubicBezTo>
                  <a:pt x="-3856" y="1021873"/>
                  <a:pt x="26830" y="935974"/>
                  <a:pt x="0" y="1016464"/>
                </a:cubicBezTo>
                <a:cubicBezTo>
                  <a:pt x="22957" y="1085336"/>
                  <a:pt x="-2111" y="1029606"/>
                  <a:pt x="52252" y="1094841"/>
                </a:cubicBezTo>
                <a:cubicBezTo>
                  <a:pt x="93285" y="1144081"/>
                  <a:pt x="70332" y="1157473"/>
                  <a:pt x="156755" y="1186281"/>
                </a:cubicBezTo>
                <a:lnTo>
                  <a:pt x="235132" y="1212407"/>
                </a:lnTo>
                <a:cubicBezTo>
                  <a:pt x="299643" y="1255415"/>
                  <a:pt x="249239" y="1228997"/>
                  <a:pt x="339635" y="1251595"/>
                </a:cubicBezTo>
                <a:cubicBezTo>
                  <a:pt x="352993" y="1254934"/>
                  <a:pt x="365539" y="1261035"/>
                  <a:pt x="378823" y="1264658"/>
                </a:cubicBezTo>
                <a:cubicBezTo>
                  <a:pt x="413464" y="1274106"/>
                  <a:pt x="448801" y="1280920"/>
                  <a:pt x="483326" y="1290784"/>
                </a:cubicBezTo>
                <a:cubicBezTo>
                  <a:pt x="509805" y="1298350"/>
                  <a:pt x="535577" y="1308201"/>
                  <a:pt x="561703" y="1316910"/>
                </a:cubicBezTo>
                <a:cubicBezTo>
                  <a:pt x="574766" y="1321264"/>
                  <a:pt x="588576" y="1323815"/>
                  <a:pt x="600892" y="1329973"/>
                </a:cubicBezTo>
                <a:cubicBezTo>
                  <a:pt x="650495" y="1354774"/>
                  <a:pt x="659710" y="1365109"/>
                  <a:pt x="718457" y="1369161"/>
                </a:cubicBezTo>
                <a:cubicBezTo>
                  <a:pt x="822803" y="1376357"/>
                  <a:pt x="927463" y="1377870"/>
                  <a:pt x="1031966" y="1382224"/>
                </a:cubicBezTo>
                <a:cubicBezTo>
                  <a:pt x="1163650" y="1426119"/>
                  <a:pt x="959407" y="1359151"/>
                  <a:pt x="1123406" y="1408350"/>
                </a:cubicBezTo>
                <a:cubicBezTo>
                  <a:pt x="1149783" y="1416263"/>
                  <a:pt x="1174779" y="1429074"/>
                  <a:pt x="1201783" y="1434475"/>
                </a:cubicBezTo>
                <a:lnTo>
                  <a:pt x="1267097" y="1447538"/>
                </a:lnTo>
                <a:cubicBezTo>
                  <a:pt x="1293156" y="1452276"/>
                  <a:pt x="1319503" y="1455407"/>
                  <a:pt x="1345475" y="1460601"/>
                </a:cubicBezTo>
                <a:cubicBezTo>
                  <a:pt x="1363079" y="1464122"/>
                  <a:pt x="1380309" y="1469310"/>
                  <a:pt x="1397726" y="1473664"/>
                </a:cubicBezTo>
                <a:cubicBezTo>
                  <a:pt x="1410789" y="1482373"/>
                  <a:pt x="1422021" y="1494825"/>
                  <a:pt x="1436915" y="1499790"/>
                </a:cubicBezTo>
                <a:cubicBezTo>
                  <a:pt x="1507768" y="1523407"/>
                  <a:pt x="1585463" y="1529788"/>
                  <a:pt x="1658983" y="1538978"/>
                </a:cubicBezTo>
                <a:cubicBezTo>
                  <a:pt x="1752945" y="1570299"/>
                  <a:pt x="1635605" y="1532299"/>
                  <a:pt x="1750423" y="1565104"/>
                </a:cubicBezTo>
                <a:cubicBezTo>
                  <a:pt x="1881603" y="1602585"/>
                  <a:pt x="1678520" y="1550393"/>
                  <a:pt x="1841863" y="1591230"/>
                </a:cubicBezTo>
                <a:cubicBezTo>
                  <a:pt x="2007326" y="1586876"/>
                  <a:pt x="2172928" y="1586232"/>
                  <a:pt x="2338252" y="1578167"/>
                </a:cubicBezTo>
                <a:cubicBezTo>
                  <a:pt x="2352005" y="1577496"/>
                  <a:pt x="2363999" y="1568091"/>
                  <a:pt x="2377440" y="1565104"/>
                </a:cubicBezTo>
                <a:cubicBezTo>
                  <a:pt x="2410064" y="1557854"/>
                  <a:pt x="2518089" y="1543145"/>
                  <a:pt x="2547257" y="1538978"/>
                </a:cubicBezTo>
                <a:cubicBezTo>
                  <a:pt x="2654513" y="1503226"/>
                  <a:pt x="2484155" y="1557165"/>
                  <a:pt x="2690949" y="1512853"/>
                </a:cubicBezTo>
                <a:cubicBezTo>
                  <a:pt x="2717877" y="1507083"/>
                  <a:pt x="2742757" y="1493973"/>
                  <a:pt x="2769326" y="1486727"/>
                </a:cubicBezTo>
                <a:cubicBezTo>
                  <a:pt x="2790746" y="1480885"/>
                  <a:pt x="2812869" y="1478018"/>
                  <a:pt x="2834640" y="1473664"/>
                </a:cubicBezTo>
                <a:cubicBezTo>
                  <a:pt x="2847703" y="1464955"/>
                  <a:pt x="2862727" y="1458639"/>
                  <a:pt x="2873829" y="1447538"/>
                </a:cubicBezTo>
                <a:cubicBezTo>
                  <a:pt x="2905212" y="1416156"/>
                  <a:pt x="2897079" y="1406349"/>
                  <a:pt x="2913017" y="1369161"/>
                </a:cubicBezTo>
                <a:cubicBezTo>
                  <a:pt x="2920688" y="1351263"/>
                  <a:pt x="2930434" y="1334327"/>
                  <a:pt x="2939143" y="1316910"/>
                </a:cubicBezTo>
                <a:cubicBezTo>
                  <a:pt x="2979981" y="1153559"/>
                  <a:pt x="2927788" y="1356652"/>
                  <a:pt x="2965269" y="1225470"/>
                </a:cubicBezTo>
                <a:cubicBezTo>
                  <a:pt x="2998074" y="1110653"/>
                  <a:pt x="2960075" y="1227989"/>
                  <a:pt x="2991395" y="1134030"/>
                </a:cubicBezTo>
                <a:cubicBezTo>
                  <a:pt x="2995749" y="1107904"/>
                  <a:pt x="3000957" y="1081907"/>
                  <a:pt x="3004457" y="1055653"/>
                </a:cubicBezTo>
                <a:cubicBezTo>
                  <a:pt x="3013890" y="984906"/>
                  <a:pt x="3015441" y="927848"/>
                  <a:pt x="3030583" y="859710"/>
                </a:cubicBezTo>
                <a:cubicBezTo>
                  <a:pt x="3033570" y="846268"/>
                  <a:pt x="3039292" y="833584"/>
                  <a:pt x="3043646" y="820521"/>
                </a:cubicBezTo>
                <a:cubicBezTo>
                  <a:pt x="3039292" y="772624"/>
                  <a:pt x="3040660" y="723857"/>
                  <a:pt x="3030583" y="676830"/>
                </a:cubicBezTo>
                <a:cubicBezTo>
                  <a:pt x="3027293" y="661479"/>
                  <a:pt x="3011478" y="651683"/>
                  <a:pt x="3004457" y="637641"/>
                </a:cubicBezTo>
                <a:cubicBezTo>
                  <a:pt x="2998299" y="625325"/>
                  <a:pt x="2998082" y="610489"/>
                  <a:pt x="2991395" y="598453"/>
                </a:cubicBezTo>
                <a:cubicBezTo>
                  <a:pt x="2946572" y="517770"/>
                  <a:pt x="2957201" y="532113"/>
                  <a:pt x="2899955" y="493950"/>
                </a:cubicBezTo>
                <a:cubicBezTo>
                  <a:pt x="2874265" y="455415"/>
                  <a:pt x="2872360" y="447006"/>
                  <a:pt x="2834640" y="415573"/>
                </a:cubicBezTo>
                <a:cubicBezTo>
                  <a:pt x="2822579" y="405522"/>
                  <a:pt x="2807513" y="399498"/>
                  <a:pt x="2795452" y="389447"/>
                </a:cubicBezTo>
                <a:cubicBezTo>
                  <a:pt x="2730219" y="335086"/>
                  <a:pt x="2785943" y="360152"/>
                  <a:pt x="2717075" y="337195"/>
                </a:cubicBezTo>
                <a:cubicBezTo>
                  <a:pt x="2630103" y="250225"/>
                  <a:pt x="2723770" y="332206"/>
                  <a:pt x="2638697" y="284944"/>
                </a:cubicBezTo>
                <a:cubicBezTo>
                  <a:pt x="2611249" y="269695"/>
                  <a:pt x="2560320" y="232693"/>
                  <a:pt x="2560320" y="2326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6126480" y="2462348"/>
            <a:ext cx="240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Момент </a:t>
            </a:r>
            <a:r>
              <a:rPr lang="uk-UA" dirty="0" err="1" smtClean="0"/>
              <a:t>розветвление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287485" y="222069"/>
            <a:ext cx="403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6742" y="222069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1104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52" y="384810"/>
            <a:ext cx="3905250" cy="3162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05" y="3822654"/>
            <a:ext cx="3448050" cy="2667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307" y="3504247"/>
            <a:ext cx="3381375" cy="3076575"/>
          </a:xfrm>
          <a:prstGeom prst="rect">
            <a:avLst/>
          </a:prstGeom>
        </p:spPr>
      </p:pic>
      <p:sp>
        <p:nvSpPr>
          <p:cNvPr id="5" name="Полилиния 4"/>
          <p:cNvSpPr/>
          <p:nvPr/>
        </p:nvSpPr>
        <p:spPr>
          <a:xfrm>
            <a:off x="1828800" y="3853543"/>
            <a:ext cx="3579223" cy="1319348"/>
          </a:xfrm>
          <a:custGeom>
            <a:avLst/>
            <a:gdLst>
              <a:gd name="connsiteX0" fmla="*/ 3396343 w 3579223"/>
              <a:gd name="connsiteY0" fmla="*/ 169817 h 1319348"/>
              <a:gd name="connsiteX1" fmla="*/ 3331029 w 3579223"/>
              <a:gd name="connsiteY1" fmla="*/ 117566 h 1319348"/>
              <a:gd name="connsiteX2" fmla="*/ 3252651 w 3579223"/>
              <a:gd name="connsiteY2" fmla="*/ 91440 h 1319348"/>
              <a:gd name="connsiteX3" fmla="*/ 3161211 w 3579223"/>
              <a:gd name="connsiteY3" fmla="*/ 65314 h 1319348"/>
              <a:gd name="connsiteX4" fmla="*/ 2612571 w 3579223"/>
              <a:gd name="connsiteY4" fmla="*/ 52251 h 1319348"/>
              <a:gd name="connsiteX5" fmla="*/ 2495006 w 3579223"/>
              <a:gd name="connsiteY5" fmla="*/ 26126 h 1319348"/>
              <a:gd name="connsiteX6" fmla="*/ 2377440 w 3579223"/>
              <a:gd name="connsiteY6" fmla="*/ 13063 h 1319348"/>
              <a:gd name="connsiteX7" fmla="*/ 2272937 w 3579223"/>
              <a:gd name="connsiteY7" fmla="*/ 0 h 1319348"/>
              <a:gd name="connsiteX8" fmla="*/ 1998617 w 3579223"/>
              <a:gd name="connsiteY8" fmla="*/ 39188 h 1319348"/>
              <a:gd name="connsiteX9" fmla="*/ 1920240 w 3579223"/>
              <a:gd name="connsiteY9" fmla="*/ 65314 h 1319348"/>
              <a:gd name="connsiteX10" fmla="*/ 1881051 w 3579223"/>
              <a:gd name="connsiteY10" fmla="*/ 78377 h 1319348"/>
              <a:gd name="connsiteX11" fmla="*/ 1841863 w 3579223"/>
              <a:gd name="connsiteY11" fmla="*/ 104503 h 1319348"/>
              <a:gd name="connsiteX12" fmla="*/ 1789611 w 3579223"/>
              <a:gd name="connsiteY12" fmla="*/ 117566 h 1319348"/>
              <a:gd name="connsiteX13" fmla="*/ 1606731 w 3579223"/>
              <a:gd name="connsiteY13" fmla="*/ 143691 h 1319348"/>
              <a:gd name="connsiteX14" fmla="*/ 1528354 w 3579223"/>
              <a:gd name="connsiteY14" fmla="*/ 169817 h 1319348"/>
              <a:gd name="connsiteX15" fmla="*/ 1489166 w 3579223"/>
              <a:gd name="connsiteY15" fmla="*/ 182880 h 1319348"/>
              <a:gd name="connsiteX16" fmla="*/ 1371600 w 3579223"/>
              <a:gd name="connsiteY16" fmla="*/ 235131 h 1319348"/>
              <a:gd name="connsiteX17" fmla="*/ 1332411 w 3579223"/>
              <a:gd name="connsiteY17" fmla="*/ 248194 h 1319348"/>
              <a:gd name="connsiteX18" fmla="*/ 1254034 w 3579223"/>
              <a:gd name="connsiteY18" fmla="*/ 261257 h 1319348"/>
              <a:gd name="connsiteX19" fmla="*/ 1149531 w 3579223"/>
              <a:gd name="connsiteY19" fmla="*/ 287383 h 1319348"/>
              <a:gd name="connsiteX20" fmla="*/ 1018903 w 3579223"/>
              <a:gd name="connsiteY20" fmla="*/ 300446 h 1319348"/>
              <a:gd name="connsiteX21" fmla="*/ 862149 w 3579223"/>
              <a:gd name="connsiteY21" fmla="*/ 326571 h 1319348"/>
              <a:gd name="connsiteX22" fmla="*/ 692331 w 3579223"/>
              <a:gd name="connsiteY22" fmla="*/ 365760 h 1319348"/>
              <a:gd name="connsiteX23" fmla="*/ 548640 w 3579223"/>
              <a:gd name="connsiteY23" fmla="*/ 404948 h 1319348"/>
              <a:gd name="connsiteX24" fmla="*/ 496389 w 3579223"/>
              <a:gd name="connsiteY24" fmla="*/ 431074 h 1319348"/>
              <a:gd name="connsiteX25" fmla="*/ 404949 w 3579223"/>
              <a:gd name="connsiteY25" fmla="*/ 457200 h 1319348"/>
              <a:gd name="connsiteX26" fmla="*/ 352697 w 3579223"/>
              <a:gd name="connsiteY26" fmla="*/ 483326 h 1319348"/>
              <a:gd name="connsiteX27" fmla="*/ 300446 w 3579223"/>
              <a:gd name="connsiteY27" fmla="*/ 496388 h 1319348"/>
              <a:gd name="connsiteX28" fmla="*/ 235131 w 3579223"/>
              <a:gd name="connsiteY28" fmla="*/ 522514 h 1319348"/>
              <a:gd name="connsiteX29" fmla="*/ 195943 w 3579223"/>
              <a:gd name="connsiteY29" fmla="*/ 535577 h 1319348"/>
              <a:gd name="connsiteX30" fmla="*/ 117566 w 3579223"/>
              <a:gd name="connsiteY30" fmla="*/ 600891 h 1319348"/>
              <a:gd name="connsiteX31" fmla="*/ 78377 w 3579223"/>
              <a:gd name="connsiteY31" fmla="*/ 613954 h 1319348"/>
              <a:gd name="connsiteX32" fmla="*/ 13063 w 3579223"/>
              <a:gd name="connsiteY32" fmla="*/ 731520 h 1319348"/>
              <a:gd name="connsiteX33" fmla="*/ 0 w 3579223"/>
              <a:gd name="connsiteY33" fmla="*/ 796834 h 1319348"/>
              <a:gd name="connsiteX34" fmla="*/ 13063 w 3579223"/>
              <a:gd name="connsiteY34" fmla="*/ 1058091 h 1319348"/>
              <a:gd name="connsiteX35" fmla="*/ 78377 w 3579223"/>
              <a:gd name="connsiteY35" fmla="*/ 1175657 h 1319348"/>
              <a:gd name="connsiteX36" fmla="*/ 156754 w 3579223"/>
              <a:gd name="connsiteY36" fmla="*/ 1254034 h 1319348"/>
              <a:gd name="connsiteX37" fmla="*/ 235131 w 3579223"/>
              <a:gd name="connsiteY37" fmla="*/ 1293223 h 1319348"/>
              <a:gd name="connsiteX38" fmla="*/ 535577 w 3579223"/>
              <a:gd name="connsiteY38" fmla="*/ 1306286 h 1319348"/>
              <a:gd name="connsiteX39" fmla="*/ 653143 w 3579223"/>
              <a:gd name="connsiteY39" fmla="*/ 1319348 h 1319348"/>
              <a:gd name="connsiteX40" fmla="*/ 914400 w 3579223"/>
              <a:gd name="connsiteY40" fmla="*/ 1293223 h 1319348"/>
              <a:gd name="connsiteX41" fmla="*/ 1031966 w 3579223"/>
              <a:gd name="connsiteY41" fmla="*/ 1267097 h 1319348"/>
              <a:gd name="connsiteX42" fmla="*/ 1162594 w 3579223"/>
              <a:gd name="connsiteY42" fmla="*/ 1227908 h 1319348"/>
              <a:gd name="connsiteX43" fmla="*/ 1358537 w 3579223"/>
              <a:gd name="connsiteY43" fmla="*/ 1201783 h 1319348"/>
              <a:gd name="connsiteX44" fmla="*/ 1397726 w 3579223"/>
              <a:gd name="connsiteY44" fmla="*/ 1188720 h 1319348"/>
              <a:gd name="connsiteX45" fmla="*/ 1724297 w 3579223"/>
              <a:gd name="connsiteY45" fmla="*/ 1214846 h 1319348"/>
              <a:gd name="connsiteX46" fmla="*/ 1802674 w 3579223"/>
              <a:gd name="connsiteY46" fmla="*/ 1240971 h 1319348"/>
              <a:gd name="connsiteX47" fmla="*/ 1841863 w 3579223"/>
              <a:gd name="connsiteY47" fmla="*/ 1254034 h 1319348"/>
              <a:gd name="connsiteX48" fmla="*/ 1946366 w 3579223"/>
              <a:gd name="connsiteY48" fmla="*/ 1267097 h 1319348"/>
              <a:gd name="connsiteX49" fmla="*/ 2351314 w 3579223"/>
              <a:gd name="connsiteY49" fmla="*/ 1240971 h 1319348"/>
              <a:gd name="connsiteX50" fmla="*/ 2651760 w 3579223"/>
              <a:gd name="connsiteY50" fmla="*/ 1227908 h 1319348"/>
              <a:gd name="connsiteX51" fmla="*/ 2756263 w 3579223"/>
              <a:gd name="connsiteY51" fmla="*/ 1214846 h 1319348"/>
              <a:gd name="connsiteX52" fmla="*/ 3396343 w 3579223"/>
              <a:gd name="connsiteY52" fmla="*/ 1201783 h 1319348"/>
              <a:gd name="connsiteX53" fmla="*/ 3474720 w 3579223"/>
              <a:gd name="connsiteY53" fmla="*/ 1175657 h 1319348"/>
              <a:gd name="connsiteX54" fmla="*/ 3513909 w 3579223"/>
              <a:gd name="connsiteY54" fmla="*/ 1149531 h 1319348"/>
              <a:gd name="connsiteX55" fmla="*/ 3513909 w 3579223"/>
              <a:gd name="connsiteY55" fmla="*/ 953588 h 1319348"/>
              <a:gd name="connsiteX56" fmla="*/ 3526971 w 3579223"/>
              <a:gd name="connsiteY56" fmla="*/ 783771 h 1319348"/>
              <a:gd name="connsiteX57" fmla="*/ 3566160 w 3579223"/>
              <a:gd name="connsiteY57" fmla="*/ 666206 h 1319348"/>
              <a:gd name="connsiteX58" fmla="*/ 3579223 w 3579223"/>
              <a:gd name="connsiteY58" fmla="*/ 627017 h 1319348"/>
              <a:gd name="connsiteX59" fmla="*/ 3566160 w 3579223"/>
              <a:gd name="connsiteY59" fmla="*/ 509451 h 1319348"/>
              <a:gd name="connsiteX60" fmla="*/ 3540034 w 3579223"/>
              <a:gd name="connsiteY60" fmla="*/ 391886 h 1319348"/>
              <a:gd name="connsiteX61" fmla="*/ 3513909 w 3579223"/>
              <a:gd name="connsiteY61" fmla="*/ 313508 h 1319348"/>
              <a:gd name="connsiteX62" fmla="*/ 3500846 w 3579223"/>
              <a:gd name="connsiteY62" fmla="*/ 274320 h 1319348"/>
              <a:gd name="connsiteX63" fmla="*/ 3474720 w 3579223"/>
              <a:gd name="connsiteY63" fmla="*/ 261257 h 131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579223" h="1319348">
                <a:moveTo>
                  <a:pt x="3396343" y="169817"/>
                </a:moveTo>
                <a:cubicBezTo>
                  <a:pt x="3374572" y="152400"/>
                  <a:pt x="3355506" y="130917"/>
                  <a:pt x="3331029" y="117566"/>
                </a:cubicBezTo>
                <a:cubicBezTo>
                  <a:pt x="3306852" y="104379"/>
                  <a:pt x="3278777" y="100149"/>
                  <a:pt x="3252651" y="91440"/>
                </a:cubicBezTo>
                <a:cubicBezTo>
                  <a:pt x="3232282" y="84650"/>
                  <a:pt x="3180076" y="66134"/>
                  <a:pt x="3161211" y="65314"/>
                </a:cubicBezTo>
                <a:cubicBezTo>
                  <a:pt x="2978452" y="57368"/>
                  <a:pt x="2795451" y="56605"/>
                  <a:pt x="2612571" y="52251"/>
                </a:cubicBezTo>
                <a:cubicBezTo>
                  <a:pt x="2574532" y="42741"/>
                  <a:pt x="2533711" y="31655"/>
                  <a:pt x="2495006" y="26126"/>
                </a:cubicBezTo>
                <a:cubicBezTo>
                  <a:pt x="2455972" y="20550"/>
                  <a:pt x="2416600" y="17670"/>
                  <a:pt x="2377440" y="13063"/>
                </a:cubicBezTo>
                <a:lnTo>
                  <a:pt x="2272937" y="0"/>
                </a:lnTo>
                <a:cubicBezTo>
                  <a:pt x="2049523" y="14894"/>
                  <a:pt x="2139091" y="-7636"/>
                  <a:pt x="1998617" y="39188"/>
                </a:cubicBezTo>
                <a:lnTo>
                  <a:pt x="1920240" y="65314"/>
                </a:lnTo>
                <a:lnTo>
                  <a:pt x="1881051" y="78377"/>
                </a:lnTo>
                <a:cubicBezTo>
                  <a:pt x="1867988" y="87086"/>
                  <a:pt x="1856293" y="98319"/>
                  <a:pt x="1841863" y="104503"/>
                </a:cubicBezTo>
                <a:cubicBezTo>
                  <a:pt x="1825361" y="111575"/>
                  <a:pt x="1807356" y="114836"/>
                  <a:pt x="1789611" y="117566"/>
                </a:cubicBezTo>
                <a:cubicBezTo>
                  <a:pt x="1712746" y="129391"/>
                  <a:pt x="1675366" y="124972"/>
                  <a:pt x="1606731" y="143691"/>
                </a:cubicBezTo>
                <a:cubicBezTo>
                  <a:pt x="1580162" y="150937"/>
                  <a:pt x="1554480" y="161108"/>
                  <a:pt x="1528354" y="169817"/>
                </a:cubicBezTo>
                <a:cubicBezTo>
                  <a:pt x="1515291" y="174171"/>
                  <a:pt x="1500623" y="175242"/>
                  <a:pt x="1489166" y="182880"/>
                </a:cubicBezTo>
                <a:cubicBezTo>
                  <a:pt x="1427063" y="224282"/>
                  <a:pt x="1464872" y="204041"/>
                  <a:pt x="1371600" y="235131"/>
                </a:cubicBezTo>
                <a:cubicBezTo>
                  <a:pt x="1358537" y="239485"/>
                  <a:pt x="1345993" y="245930"/>
                  <a:pt x="1332411" y="248194"/>
                </a:cubicBezTo>
                <a:cubicBezTo>
                  <a:pt x="1306285" y="252548"/>
                  <a:pt x="1279932" y="255707"/>
                  <a:pt x="1254034" y="261257"/>
                </a:cubicBezTo>
                <a:cubicBezTo>
                  <a:pt x="1218925" y="268781"/>
                  <a:pt x="1185259" y="283810"/>
                  <a:pt x="1149531" y="287383"/>
                </a:cubicBezTo>
                <a:lnTo>
                  <a:pt x="1018903" y="300446"/>
                </a:lnTo>
                <a:cubicBezTo>
                  <a:pt x="913824" y="326714"/>
                  <a:pt x="1021168" y="302106"/>
                  <a:pt x="862149" y="326571"/>
                </a:cubicBezTo>
                <a:cubicBezTo>
                  <a:pt x="777712" y="339561"/>
                  <a:pt x="792358" y="345754"/>
                  <a:pt x="692331" y="365760"/>
                </a:cubicBezTo>
                <a:cubicBezTo>
                  <a:pt x="644556" y="375315"/>
                  <a:pt x="592831" y="382852"/>
                  <a:pt x="548640" y="404948"/>
                </a:cubicBezTo>
                <a:cubicBezTo>
                  <a:pt x="531223" y="413657"/>
                  <a:pt x="514622" y="424237"/>
                  <a:pt x="496389" y="431074"/>
                </a:cubicBezTo>
                <a:cubicBezTo>
                  <a:pt x="407997" y="464221"/>
                  <a:pt x="478642" y="425617"/>
                  <a:pt x="404949" y="457200"/>
                </a:cubicBezTo>
                <a:cubicBezTo>
                  <a:pt x="387050" y="464871"/>
                  <a:pt x="370930" y="476489"/>
                  <a:pt x="352697" y="483326"/>
                </a:cubicBezTo>
                <a:cubicBezTo>
                  <a:pt x="335887" y="489630"/>
                  <a:pt x="317478" y="490711"/>
                  <a:pt x="300446" y="496388"/>
                </a:cubicBezTo>
                <a:cubicBezTo>
                  <a:pt x="278200" y="503803"/>
                  <a:pt x="257087" y="514281"/>
                  <a:pt x="235131" y="522514"/>
                </a:cubicBezTo>
                <a:cubicBezTo>
                  <a:pt x="222238" y="527349"/>
                  <a:pt x="208259" y="529419"/>
                  <a:pt x="195943" y="535577"/>
                </a:cubicBezTo>
                <a:cubicBezTo>
                  <a:pt x="110460" y="578319"/>
                  <a:pt x="204242" y="543108"/>
                  <a:pt x="117566" y="600891"/>
                </a:cubicBezTo>
                <a:cubicBezTo>
                  <a:pt x="106109" y="608529"/>
                  <a:pt x="91440" y="609600"/>
                  <a:pt x="78377" y="613954"/>
                </a:cubicBezTo>
                <a:cubicBezTo>
                  <a:pt x="39459" y="672331"/>
                  <a:pt x="26859" y="676338"/>
                  <a:pt x="13063" y="731520"/>
                </a:cubicBezTo>
                <a:cubicBezTo>
                  <a:pt x="7678" y="753060"/>
                  <a:pt x="4354" y="775063"/>
                  <a:pt x="0" y="796834"/>
                </a:cubicBezTo>
                <a:cubicBezTo>
                  <a:pt x="4354" y="883920"/>
                  <a:pt x="3068" y="971471"/>
                  <a:pt x="13063" y="1058091"/>
                </a:cubicBezTo>
                <a:cubicBezTo>
                  <a:pt x="23112" y="1145179"/>
                  <a:pt x="34420" y="1122908"/>
                  <a:pt x="78377" y="1175657"/>
                </a:cubicBezTo>
                <a:cubicBezTo>
                  <a:pt x="136736" y="1245689"/>
                  <a:pt x="63991" y="1187775"/>
                  <a:pt x="156754" y="1254034"/>
                </a:cubicBezTo>
                <a:cubicBezTo>
                  <a:pt x="178808" y="1269787"/>
                  <a:pt x="206125" y="1290992"/>
                  <a:pt x="235131" y="1293223"/>
                </a:cubicBezTo>
                <a:cubicBezTo>
                  <a:pt x="335079" y="1300911"/>
                  <a:pt x="435428" y="1301932"/>
                  <a:pt x="535577" y="1306286"/>
                </a:cubicBezTo>
                <a:cubicBezTo>
                  <a:pt x="574766" y="1310640"/>
                  <a:pt x="613713" y="1319348"/>
                  <a:pt x="653143" y="1319348"/>
                </a:cubicBezTo>
                <a:cubicBezTo>
                  <a:pt x="745697" y="1319348"/>
                  <a:pt x="825308" y="1305951"/>
                  <a:pt x="914400" y="1293223"/>
                </a:cubicBezTo>
                <a:cubicBezTo>
                  <a:pt x="1026526" y="1255848"/>
                  <a:pt x="848043" y="1313078"/>
                  <a:pt x="1031966" y="1267097"/>
                </a:cubicBezTo>
                <a:cubicBezTo>
                  <a:pt x="1165231" y="1233780"/>
                  <a:pt x="1058947" y="1248637"/>
                  <a:pt x="1162594" y="1227908"/>
                </a:cubicBezTo>
                <a:cubicBezTo>
                  <a:pt x="1235877" y="1213252"/>
                  <a:pt x="1280131" y="1210495"/>
                  <a:pt x="1358537" y="1201783"/>
                </a:cubicBezTo>
                <a:cubicBezTo>
                  <a:pt x="1371600" y="1197429"/>
                  <a:pt x="1383956" y="1188720"/>
                  <a:pt x="1397726" y="1188720"/>
                </a:cubicBezTo>
                <a:cubicBezTo>
                  <a:pt x="1533844" y="1188720"/>
                  <a:pt x="1603499" y="1199746"/>
                  <a:pt x="1724297" y="1214846"/>
                </a:cubicBezTo>
                <a:lnTo>
                  <a:pt x="1802674" y="1240971"/>
                </a:lnTo>
                <a:cubicBezTo>
                  <a:pt x="1815737" y="1245325"/>
                  <a:pt x="1828200" y="1252326"/>
                  <a:pt x="1841863" y="1254034"/>
                </a:cubicBezTo>
                <a:lnTo>
                  <a:pt x="1946366" y="1267097"/>
                </a:lnTo>
                <a:cubicBezTo>
                  <a:pt x="2107136" y="1255613"/>
                  <a:pt x="2184799" y="1249297"/>
                  <a:pt x="2351314" y="1240971"/>
                </a:cubicBezTo>
                <a:lnTo>
                  <a:pt x="2651760" y="1227908"/>
                </a:lnTo>
                <a:cubicBezTo>
                  <a:pt x="2686594" y="1223554"/>
                  <a:pt x="2721179" y="1216077"/>
                  <a:pt x="2756263" y="1214846"/>
                </a:cubicBezTo>
                <a:cubicBezTo>
                  <a:pt x="2969536" y="1207363"/>
                  <a:pt x="3183255" y="1213406"/>
                  <a:pt x="3396343" y="1201783"/>
                </a:cubicBezTo>
                <a:cubicBezTo>
                  <a:pt x="3423841" y="1200283"/>
                  <a:pt x="3451806" y="1190933"/>
                  <a:pt x="3474720" y="1175657"/>
                </a:cubicBezTo>
                <a:lnTo>
                  <a:pt x="3513909" y="1149531"/>
                </a:lnTo>
                <a:cubicBezTo>
                  <a:pt x="3547281" y="1049409"/>
                  <a:pt x="3513909" y="1166683"/>
                  <a:pt x="3513909" y="953588"/>
                </a:cubicBezTo>
                <a:cubicBezTo>
                  <a:pt x="3513909" y="896815"/>
                  <a:pt x="3518117" y="839849"/>
                  <a:pt x="3526971" y="783771"/>
                </a:cubicBezTo>
                <a:cubicBezTo>
                  <a:pt x="3526971" y="783768"/>
                  <a:pt x="3559628" y="685802"/>
                  <a:pt x="3566160" y="666206"/>
                </a:cubicBezTo>
                <a:lnTo>
                  <a:pt x="3579223" y="627017"/>
                </a:lnTo>
                <a:cubicBezTo>
                  <a:pt x="3574869" y="587828"/>
                  <a:pt x="3571736" y="548485"/>
                  <a:pt x="3566160" y="509451"/>
                </a:cubicBezTo>
                <a:cubicBezTo>
                  <a:pt x="3562770" y="485718"/>
                  <a:pt x="3547814" y="417819"/>
                  <a:pt x="3540034" y="391886"/>
                </a:cubicBezTo>
                <a:cubicBezTo>
                  <a:pt x="3532121" y="365508"/>
                  <a:pt x="3522617" y="339634"/>
                  <a:pt x="3513909" y="313508"/>
                </a:cubicBezTo>
                <a:cubicBezTo>
                  <a:pt x="3509555" y="300445"/>
                  <a:pt x="3513162" y="280478"/>
                  <a:pt x="3500846" y="274320"/>
                </a:cubicBezTo>
                <a:lnTo>
                  <a:pt x="3474720" y="26125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Полилиния 5"/>
          <p:cNvSpPr/>
          <p:nvPr/>
        </p:nvSpPr>
        <p:spPr>
          <a:xfrm>
            <a:off x="8373291" y="3304903"/>
            <a:ext cx="1423852" cy="2076994"/>
          </a:xfrm>
          <a:custGeom>
            <a:avLst/>
            <a:gdLst>
              <a:gd name="connsiteX0" fmla="*/ 600892 w 1423852"/>
              <a:gd name="connsiteY0" fmla="*/ 65314 h 2076994"/>
              <a:gd name="connsiteX1" fmla="*/ 522515 w 1423852"/>
              <a:gd name="connsiteY1" fmla="*/ 78377 h 2076994"/>
              <a:gd name="connsiteX2" fmla="*/ 483326 w 1423852"/>
              <a:gd name="connsiteY2" fmla="*/ 104503 h 2076994"/>
              <a:gd name="connsiteX3" fmla="*/ 431075 w 1423852"/>
              <a:gd name="connsiteY3" fmla="*/ 117566 h 2076994"/>
              <a:gd name="connsiteX4" fmla="*/ 391886 w 1423852"/>
              <a:gd name="connsiteY4" fmla="*/ 143691 h 2076994"/>
              <a:gd name="connsiteX5" fmla="*/ 352698 w 1423852"/>
              <a:gd name="connsiteY5" fmla="*/ 156754 h 2076994"/>
              <a:gd name="connsiteX6" fmla="*/ 313509 w 1423852"/>
              <a:gd name="connsiteY6" fmla="*/ 195943 h 2076994"/>
              <a:gd name="connsiteX7" fmla="*/ 274320 w 1423852"/>
              <a:gd name="connsiteY7" fmla="*/ 222068 h 2076994"/>
              <a:gd name="connsiteX8" fmla="*/ 182880 w 1423852"/>
              <a:gd name="connsiteY8" fmla="*/ 326571 h 2076994"/>
              <a:gd name="connsiteX9" fmla="*/ 156755 w 1423852"/>
              <a:gd name="connsiteY9" fmla="*/ 365760 h 2076994"/>
              <a:gd name="connsiteX10" fmla="*/ 117566 w 1423852"/>
              <a:gd name="connsiteY10" fmla="*/ 391886 h 2076994"/>
              <a:gd name="connsiteX11" fmla="*/ 104503 w 1423852"/>
              <a:gd name="connsiteY11" fmla="*/ 431074 h 2076994"/>
              <a:gd name="connsiteX12" fmla="*/ 65315 w 1423852"/>
              <a:gd name="connsiteY12" fmla="*/ 470263 h 2076994"/>
              <a:gd name="connsiteX13" fmla="*/ 39189 w 1423852"/>
              <a:gd name="connsiteY13" fmla="*/ 509451 h 2076994"/>
              <a:gd name="connsiteX14" fmla="*/ 0 w 1423852"/>
              <a:gd name="connsiteY14" fmla="*/ 679268 h 2076994"/>
              <a:gd name="connsiteX15" fmla="*/ 26126 w 1423852"/>
              <a:gd name="connsiteY15" fmla="*/ 953588 h 2076994"/>
              <a:gd name="connsiteX16" fmla="*/ 91440 w 1423852"/>
              <a:gd name="connsiteY16" fmla="*/ 1071154 h 2076994"/>
              <a:gd name="connsiteX17" fmla="*/ 130629 w 1423852"/>
              <a:gd name="connsiteY17" fmla="*/ 1149531 h 2076994"/>
              <a:gd name="connsiteX18" fmla="*/ 182880 w 1423852"/>
              <a:gd name="connsiteY18" fmla="*/ 1214846 h 2076994"/>
              <a:gd name="connsiteX19" fmla="*/ 235132 w 1423852"/>
              <a:gd name="connsiteY19" fmla="*/ 1280160 h 2076994"/>
              <a:gd name="connsiteX20" fmla="*/ 300446 w 1423852"/>
              <a:gd name="connsiteY20" fmla="*/ 1384663 h 2076994"/>
              <a:gd name="connsiteX21" fmla="*/ 326572 w 1423852"/>
              <a:gd name="connsiteY21" fmla="*/ 1463040 h 2076994"/>
              <a:gd name="connsiteX22" fmla="*/ 339635 w 1423852"/>
              <a:gd name="connsiteY22" fmla="*/ 1502228 h 2076994"/>
              <a:gd name="connsiteX23" fmla="*/ 352698 w 1423852"/>
              <a:gd name="connsiteY23" fmla="*/ 1554480 h 2076994"/>
              <a:gd name="connsiteX24" fmla="*/ 378823 w 1423852"/>
              <a:gd name="connsiteY24" fmla="*/ 1632857 h 2076994"/>
              <a:gd name="connsiteX25" fmla="*/ 391886 w 1423852"/>
              <a:gd name="connsiteY25" fmla="*/ 1672046 h 2076994"/>
              <a:gd name="connsiteX26" fmla="*/ 470263 w 1423852"/>
              <a:gd name="connsiteY26" fmla="*/ 1789611 h 2076994"/>
              <a:gd name="connsiteX27" fmla="*/ 496389 w 1423852"/>
              <a:gd name="connsiteY27" fmla="*/ 1828800 h 2076994"/>
              <a:gd name="connsiteX28" fmla="*/ 509452 w 1423852"/>
              <a:gd name="connsiteY28" fmla="*/ 1867988 h 2076994"/>
              <a:gd name="connsiteX29" fmla="*/ 548640 w 1423852"/>
              <a:gd name="connsiteY29" fmla="*/ 1894114 h 2076994"/>
              <a:gd name="connsiteX30" fmla="*/ 613955 w 1423852"/>
              <a:gd name="connsiteY30" fmla="*/ 1972491 h 2076994"/>
              <a:gd name="connsiteX31" fmla="*/ 692332 w 1423852"/>
              <a:gd name="connsiteY31" fmla="*/ 2024743 h 2076994"/>
              <a:gd name="connsiteX32" fmla="*/ 731520 w 1423852"/>
              <a:gd name="connsiteY32" fmla="*/ 2063931 h 2076994"/>
              <a:gd name="connsiteX33" fmla="*/ 796835 w 1423852"/>
              <a:gd name="connsiteY33" fmla="*/ 2076994 h 2076994"/>
              <a:gd name="connsiteX34" fmla="*/ 927463 w 1423852"/>
              <a:gd name="connsiteY34" fmla="*/ 2063931 h 2076994"/>
              <a:gd name="connsiteX35" fmla="*/ 953589 w 1423852"/>
              <a:gd name="connsiteY35" fmla="*/ 2024743 h 2076994"/>
              <a:gd name="connsiteX36" fmla="*/ 992778 w 1423852"/>
              <a:gd name="connsiteY36" fmla="*/ 1998617 h 2076994"/>
              <a:gd name="connsiteX37" fmla="*/ 1045029 w 1423852"/>
              <a:gd name="connsiteY37" fmla="*/ 1920240 h 2076994"/>
              <a:gd name="connsiteX38" fmla="*/ 1058092 w 1423852"/>
              <a:gd name="connsiteY38" fmla="*/ 1867988 h 2076994"/>
              <a:gd name="connsiteX39" fmla="*/ 1110343 w 1423852"/>
              <a:gd name="connsiteY39" fmla="*/ 1789611 h 2076994"/>
              <a:gd name="connsiteX40" fmla="*/ 1123406 w 1423852"/>
              <a:gd name="connsiteY40" fmla="*/ 1737360 h 2076994"/>
              <a:gd name="connsiteX41" fmla="*/ 1149532 w 1423852"/>
              <a:gd name="connsiteY41" fmla="*/ 1685108 h 2076994"/>
              <a:gd name="connsiteX42" fmla="*/ 1175658 w 1423852"/>
              <a:gd name="connsiteY42" fmla="*/ 1619794 h 2076994"/>
              <a:gd name="connsiteX43" fmla="*/ 1188720 w 1423852"/>
              <a:gd name="connsiteY43" fmla="*/ 1580606 h 2076994"/>
              <a:gd name="connsiteX44" fmla="*/ 1201783 w 1423852"/>
              <a:gd name="connsiteY44" fmla="*/ 1528354 h 2076994"/>
              <a:gd name="connsiteX45" fmla="*/ 1227909 w 1423852"/>
              <a:gd name="connsiteY45" fmla="*/ 1489166 h 2076994"/>
              <a:gd name="connsiteX46" fmla="*/ 1240972 w 1423852"/>
              <a:gd name="connsiteY46" fmla="*/ 1436914 h 2076994"/>
              <a:gd name="connsiteX47" fmla="*/ 1267098 w 1423852"/>
              <a:gd name="connsiteY47" fmla="*/ 1319348 h 2076994"/>
              <a:gd name="connsiteX48" fmla="*/ 1319349 w 1423852"/>
              <a:gd name="connsiteY48" fmla="*/ 1136468 h 2076994"/>
              <a:gd name="connsiteX49" fmla="*/ 1345475 w 1423852"/>
              <a:gd name="connsiteY49" fmla="*/ 953588 h 2076994"/>
              <a:gd name="connsiteX50" fmla="*/ 1371600 w 1423852"/>
              <a:gd name="connsiteY50" fmla="*/ 914400 h 2076994"/>
              <a:gd name="connsiteX51" fmla="*/ 1384663 w 1423852"/>
              <a:gd name="connsiteY51" fmla="*/ 783771 h 2076994"/>
              <a:gd name="connsiteX52" fmla="*/ 1397726 w 1423852"/>
              <a:gd name="connsiteY52" fmla="*/ 744583 h 2076994"/>
              <a:gd name="connsiteX53" fmla="*/ 1410789 w 1423852"/>
              <a:gd name="connsiteY53" fmla="*/ 666206 h 2076994"/>
              <a:gd name="connsiteX54" fmla="*/ 1423852 w 1423852"/>
              <a:gd name="connsiteY54" fmla="*/ 613954 h 2076994"/>
              <a:gd name="connsiteX55" fmla="*/ 1410789 w 1423852"/>
              <a:gd name="connsiteY55" fmla="*/ 313508 h 2076994"/>
              <a:gd name="connsiteX56" fmla="*/ 1384663 w 1423852"/>
              <a:gd name="connsiteY56" fmla="*/ 274320 h 2076994"/>
              <a:gd name="connsiteX57" fmla="*/ 1345475 w 1423852"/>
              <a:gd name="connsiteY57" fmla="*/ 195943 h 2076994"/>
              <a:gd name="connsiteX58" fmla="*/ 1306286 w 1423852"/>
              <a:gd name="connsiteY58" fmla="*/ 169817 h 2076994"/>
              <a:gd name="connsiteX59" fmla="*/ 1293223 w 1423852"/>
              <a:gd name="connsiteY59" fmla="*/ 130628 h 2076994"/>
              <a:gd name="connsiteX60" fmla="*/ 1201783 w 1423852"/>
              <a:gd name="connsiteY60" fmla="*/ 78377 h 2076994"/>
              <a:gd name="connsiteX61" fmla="*/ 1123406 w 1423852"/>
              <a:gd name="connsiteY61" fmla="*/ 26126 h 2076994"/>
              <a:gd name="connsiteX62" fmla="*/ 1084218 w 1423852"/>
              <a:gd name="connsiteY62" fmla="*/ 0 h 2076994"/>
              <a:gd name="connsiteX63" fmla="*/ 862149 w 1423852"/>
              <a:gd name="connsiteY63" fmla="*/ 39188 h 2076994"/>
              <a:gd name="connsiteX64" fmla="*/ 822960 w 1423852"/>
              <a:gd name="connsiteY64" fmla="*/ 52251 h 2076994"/>
              <a:gd name="connsiteX65" fmla="*/ 744583 w 1423852"/>
              <a:gd name="connsiteY65" fmla="*/ 65314 h 207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423852" h="2076994">
                <a:moveTo>
                  <a:pt x="600892" y="65314"/>
                </a:moveTo>
                <a:cubicBezTo>
                  <a:pt x="574766" y="69668"/>
                  <a:pt x="547642" y="70001"/>
                  <a:pt x="522515" y="78377"/>
                </a:cubicBezTo>
                <a:cubicBezTo>
                  <a:pt x="507621" y="83342"/>
                  <a:pt x="497756" y="98318"/>
                  <a:pt x="483326" y="104503"/>
                </a:cubicBezTo>
                <a:cubicBezTo>
                  <a:pt x="466825" y="111575"/>
                  <a:pt x="448492" y="113212"/>
                  <a:pt x="431075" y="117566"/>
                </a:cubicBezTo>
                <a:cubicBezTo>
                  <a:pt x="418012" y="126274"/>
                  <a:pt x="405928" y="136670"/>
                  <a:pt x="391886" y="143691"/>
                </a:cubicBezTo>
                <a:cubicBezTo>
                  <a:pt x="379570" y="149849"/>
                  <a:pt x="364155" y="149116"/>
                  <a:pt x="352698" y="156754"/>
                </a:cubicBezTo>
                <a:cubicBezTo>
                  <a:pt x="337327" y="167002"/>
                  <a:pt x="327701" y="184116"/>
                  <a:pt x="313509" y="195943"/>
                </a:cubicBezTo>
                <a:cubicBezTo>
                  <a:pt x="301448" y="205994"/>
                  <a:pt x="287383" y="213360"/>
                  <a:pt x="274320" y="222068"/>
                </a:cubicBezTo>
                <a:cubicBezTo>
                  <a:pt x="213361" y="313509"/>
                  <a:pt x="248195" y="283029"/>
                  <a:pt x="182880" y="326571"/>
                </a:cubicBezTo>
                <a:cubicBezTo>
                  <a:pt x="174172" y="339634"/>
                  <a:pt x="167856" y="354659"/>
                  <a:pt x="156755" y="365760"/>
                </a:cubicBezTo>
                <a:cubicBezTo>
                  <a:pt x="145654" y="376862"/>
                  <a:pt x="127374" y="379627"/>
                  <a:pt x="117566" y="391886"/>
                </a:cubicBezTo>
                <a:cubicBezTo>
                  <a:pt x="108964" y="402638"/>
                  <a:pt x="112141" y="419617"/>
                  <a:pt x="104503" y="431074"/>
                </a:cubicBezTo>
                <a:cubicBezTo>
                  <a:pt x="94256" y="446445"/>
                  <a:pt x="77142" y="456071"/>
                  <a:pt x="65315" y="470263"/>
                </a:cubicBezTo>
                <a:cubicBezTo>
                  <a:pt x="55264" y="482324"/>
                  <a:pt x="47898" y="496388"/>
                  <a:pt x="39189" y="509451"/>
                </a:cubicBezTo>
                <a:cubicBezTo>
                  <a:pt x="3326" y="617037"/>
                  <a:pt x="16958" y="560566"/>
                  <a:pt x="0" y="679268"/>
                </a:cubicBezTo>
                <a:cubicBezTo>
                  <a:pt x="3802" y="724896"/>
                  <a:pt x="16699" y="897027"/>
                  <a:pt x="26126" y="953588"/>
                </a:cubicBezTo>
                <a:cubicBezTo>
                  <a:pt x="39258" y="1032379"/>
                  <a:pt x="54036" y="958941"/>
                  <a:pt x="91440" y="1071154"/>
                </a:cubicBezTo>
                <a:cubicBezTo>
                  <a:pt x="109468" y="1125237"/>
                  <a:pt x="96865" y="1098886"/>
                  <a:pt x="130629" y="1149531"/>
                </a:cubicBezTo>
                <a:cubicBezTo>
                  <a:pt x="163463" y="1248032"/>
                  <a:pt x="115354" y="1130438"/>
                  <a:pt x="182880" y="1214846"/>
                </a:cubicBezTo>
                <a:cubicBezTo>
                  <a:pt x="254988" y="1304982"/>
                  <a:pt x="122824" y="1205288"/>
                  <a:pt x="235132" y="1280160"/>
                </a:cubicBezTo>
                <a:cubicBezTo>
                  <a:pt x="266223" y="1373431"/>
                  <a:pt x="238344" y="1343261"/>
                  <a:pt x="300446" y="1384663"/>
                </a:cubicBezTo>
                <a:lnTo>
                  <a:pt x="326572" y="1463040"/>
                </a:lnTo>
                <a:cubicBezTo>
                  <a:pt x="330926" y="1476103"/>
                  <a:pt x="336295" y="1488870"/>
                  <a:pt x="339635" y="1502228"/>
                </a:cubicBezTo>
                <a:cubicBezTo>
                  <a:pt x="343989" y="1519645"/>
                  <a:pt x="347539" y="1537284"/>
                  <a:pt x="352698" y="1554480"/>
                </a:cubicBezTo>
                <a:cubicBezTo>
                  <a:pt x="360611" y="1580857"/>
                  <a:pt x="370115" y="1606731"/>
                  <a:pt x="378823" y="1632857"/>
                </a:cubicBezTo>
                <a:cubicBezTo>
                  <a:pt x="383177" y="1645920"/>
                  <a:pt x="384248" y="1660589"/>
                  <a:pt x="391886" y="1672046"/>
                </a:cubicBezTo>
                <a:lnTo>
                  <a:pt x="470263" y="1789611"/>
                </a:lnTo>
                <a:cubicBezTo>
                  <a:pt x="478972" y="1802674"/>
                  <a:pt x="491424" y="1813906"/>
                  <a:pt x="496389" y="1828800"/>
                </a:cubicBezTo>
                <a:cubicBezTo>
                  <a:pt x="500743" y="1841863"/>
                  <a:pt x="500850" y="1857236"/>
                  <a:pt x="509452" y="1867988"/>
                </a:cubicBezTo>
                <a:cubicBezTo>
                  <a:pt x="519259" y="1880247"/>
                  <a:pt x="535577" y="1885405"/>
                  <a:pt x="548640" y="1894114"/>
                </a:cubicBezTo>
                <a:cubicBezTo>
                  <a:pt x="571864" y="1928950"/>
                  <a:pt x="579137" y="1945410"/>
                  <a:pt x="613955" y="1972491"/>
                </a:cubicBezTo>
                <a:cubicBezTo>
                  <a:pt x="638740" y="1991768"/>
                  <a:pt x="670129" y="2002540"/>
                  <a:pt x="692332" y="2024743"/>
                </a:cubicBezTo>
                <a:cubicBezTo>
                  <a:pt x="705395" y="2037806"/>
                  <a:pt x="714997" y="2055670"/>
                  <a:pt x="731520" y="2063931"/>
                </a:cubicBezTo>
                <a:cubicBezTo>
                  <a:pt x="751379" y="2073860"/>
                  <a:pt x="775063" y="2072640"/>
                  <a:pt x="796835" y="2076994"/>
                </a:cubicBezTo>
                <a:cubicBezTo>
                  <a:pt x="840378" y="2072640"/>
                  <a:pt x="885949" y="2077769"/>
                  <a:pt x="927463" y="2063931"/>
                </a:cubicBezTo>
                <a:cubicBezTo>
                  <a:pt x="942357" y="2058966"/>
                  <a:pt x="942488" y="2035844"/>
                  <a:pt x="953589" y="2024743"/>
                </a:cubicBezTo>
                <a:cubicBezTo>
                  <a:pt x="964691" y="2013642"/>
                  <a:pt x="979715" y="2007326"/>
                  <a:pt x="992778" y="1998617"/>
                </a:cubicBezTo>
                <a:cubicBezTo>
                  <a:pt x="1010195" y="1972491"/>
                  <a:pt x="1037414" y="1950702"/>
                  <a:pt x="1045029" y="1920240"/>
                </a:cubicBezTo>
                <a:cubicBezTo>
                  <a:pt x="1049383" y="1902823"/>
                  <a:pt x="1050063" y="1884046"/>
                  <a:pt x="1058092" y="1867988"/>
                </a:cubicBezTo>
                <a:cubicBezTo>
                  <a:pt x="1072134" y="1839904"/>
                  <a:pt x="1110343" y="1789611"/>
                  <a:pt x="1110343" y="1789611"/>
                </a:cubicBezTo>
                <a:cubicBezTo>
                  <a:pt x="1114697" y="1772194"/>
                  <a:pt x="1117102" y="1754170"/>
                  <a:pt x="1123406" y="1737360"/>
                </a:cubicBezTo>
                <a:cubicBezTo>
                  <a:pt x="1130244" y="1719127"/>
                  <a:pt x="1141623" y="1702903"/>
                  <a:pt x="1149532" y="1685108"/>
                </a:cubicBezTo>
                <a:cubicBezTo>
                  <a:pt x="1159055" y="1663681"/>
                  <a:pt x="1167425" y="1641750"/>
                  <a:pt x="1175658" y="1619794"/>
                </a:cubicBezTo>
                <a:cubicBezTo>
                  <a:pt x="1180493" y="1606901"/>
                  <a:pt x="1184937" y="1593845"/>
                  <a:pt x="1188720" y="1580606"/>
                </a:cubicBezTo>
                <a:cubicBezTo>
                  <a:pt x="1193652" y="1563343"/>
                  <a:pt x="1194711" y="1544856"/>
                  <a:pt x="1201783" y="1528354"/>
                </a:cubicBezTo>
                <a:cubicBezTo>
                  <a:pt x="1207967" y="1513924"/>
                  <a:pt x="1219200" y="1502229"/>
                  <a:pt x="1227909" y="1489166"/>
                </a:cubicBezTo>
                <a:cubicBezTo>
                  <a:pt x="1232263" y="1471749"/>
                  <a:pt x="1237077" y="1454440"/>
                  <a:pt x="1240972" y="1436914"/>
                </a:cubicBezTo>
                <a:cubicBezTo>
                  <a:pt x="1251627" y="1388967"/>
                  <a:pt x="1253444" y="1364861"/>
                  <a:pt x="1267098" y="1319348"/>
                </a:cubicBezTo>
                <a:cubicBezTo>
                  <a:pt x="1285688" y="1257380"/>
                  <a:pt x="1311173" y="1201879"/>
                  <a:pt x="1319349" y="1136468"/>
                </a:cubicBezTo>
                <a:cubicBezTo>
                  <a:pt x="1320719" y="1125507"/>
                  <a:pt x="1337942" y="976189"/>
                  <a:pt x="1345475" y="953588"/>
                </a:cubicBezTo>
                <a:cubicBezTo>
                  <a:pt x="1350439" y="938694"/>
                  <a:pt x="1362892" y="927463"/>
                  <a:pt x="1371600" y="914400"/>
                </a:cubicBezTo>
                <a:cubicBezTo>
                  <a:pt x="1375954" y="870857"/>
                  <a:pt x="1378009" y="827022"/>
                  <a:pt x="1384663" y="783771"/>
                </a:cubicBezTo>
                <a:cubicBezTo>
                  <a:pt x="1386757" y="770162"/>
                  <a:pt x="1394739" y="758024"/>
                  <a:pt x="1397726" y="744583"/>
                </a:cubicBezTo>
                <a:cubicBezTo>
                  <a:pt x="1403472" y="718728"/>
                  <a:pt x="1405595" y="692178"/>
                  <a:pt x="1410789" y="666206"/>
                </a:cubicBezTo>
                <a:cubicBezTo>
                  <a:pt x="1414310" y="648601"/>
                  <a:pt x="1419498" y="631371"/>
                  <a:pt x="1423852" y="613954"/>
                </a:cubicBezTo>
                <a:cubicBezTo>
                  <a:pt x="1419498" y="513805"/>
                  <a:pt x="1422279" y="413091"/>
                  <a:pt x="1410789" y="313508"/>
                </a:cubicBezTo>
                <a:cubicBezTo>
                  <a:pt x="1408989" y="297912"/>
                  <a:pt x="1391684" y="288362"/>
                  <a:pt x="1384663" y="274320"/>
                </a:cubicBezTo>
                <a:cubicBezTo>
                  <a:pt x="1363414" y="231823"/>
                  <a:pt x="1382910" y="233378"/>
                  <a:pt x="1345475" y="195943"/>
                </a:cubicBezTo>
                <a:cubicBezTo>
                  <a:pt x="1334374" y="184842"/>
                  <a:pt x="1319349" y="178526"/>
                  <a:pt x="1306286" y="169817"/>
                </a:cubicBezTo>
                <a:cubicBezTo>
                  <a:pt x="1301932" y="156754"/>
                  <a:pt x="1301825" y="141380"/>
                  <a:pt x="1293223" y="130628"/>
                </a:cubicBezTo>
                <a:cubicBezTo>
                  <a:pt x="1279320" y="113250"/>
                  <a:pt x="1216616" y="87277"/>
                  <a:pt x="1201783" y="78377"/>
                </a:cubicBezTo>
                <a:cubicBezTo>
                  <a:pt x="1174858" y="62222"/>
                  <a:pt x="1149532" y="43543"/>
                  <a:pt x="1123406" y="26126"/>
                </a:cubicBezTo>
                <a:lnTo>
                  <a:pt x="1084218" y="0"/>
                </a:lnTo>
                <a:cubicBezTo>
                  <a:pt x="913103" y="15556"/>
                  <a:pt x="986151" y="-2145"/>
                  <a:pt x="862149" y="39188"/>
                </a:cubicBezTo>
                <a:cubicBezTo>
                  <a:pt x="849086" y="43542"/>
                  <a:pt x="836542" y="49987"/>
                  <a:pt x="822960" y="52251"/>
                </a:cubicBezTo>
                <a:lnTo>
                  <a:pt x="744583" y="653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5674860" y="4245429"/>
            <a:ext cx="219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Злиття на одній вітці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5505724" y="5381897"/>
            <a:ext cx="2746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Це фактично просто зміна</a:t>
            </a:r>
          </a:p>
          <a:p>
            <a:r>
              <a:rPr lang="uk-UA" dirty="0" smtClean="0"/>
              <a:t>вказівника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182" y="3428173"/>
            <a:ext cx="2152650" cy="609600"/>
          </a:xfrm>
          <a:prstGeom prst="rect">
            <a:avLst/>
          </a:prstGeom>
        </p:spPr>
      </p:pic>
      <p:sp>
        <p:nvSpPr>
          <p:cNvPr id="10" name="Полилиния 9"/>
          <p:cNvSpPr/>
          <p:nvPr/>
        </p:nvSpPr>
        <p:spPr>
          <a:xfrm>
            <a:off x="8908869" y="4193177"/>
            <a:ext cx="496388" cy="392355"/>
          </a:xfrm>
          <a:custGeom>
            <a:avLst/>
            <a:gdLst>
              <a:gd name="connsiteX0" fmla="*/ 0 w 496388"/>
              <a:gd name="connsiteY0" fmla="*/ 0 h 392355"/>
              <a:gd name="connsiteX1" fmla="*/ 65314 w 496388"/>
              <a:gd name="connsiteY1" fmla="*/ 39189 h 392355"/>
              <a:gd name="connsiteX2" fmla="*/ 104502 w 496388"/>
              <a:gd name="connsiteY2" fmla="*/ 65314 h 392355"/>
              <a:gd name="connsiteX3" fmla="*/ 169817 w 496388"/>
              <a:gd name="connsiteY3" fmla="*/ 117566 h 392355"/>
              <a:gd name="connsiteX4" fmla="*/ 235131 w 496388"/>
              <a:gd name="connsiteY4" fmla="*/ 182880 h 392355"/>
              <a:gd name="connsiteX5" fmla="*/ 313508 w 496388"/>
              <a:gd name="connsiteY5" fmla="*/ 261257 h 392355"/>
              <a:gd name="connsiteX6" fmla="*/ 391885 w 496388"/>
              <a:gd name="connsiteY6" fmla="*/ 313509 h 392355"/>
              <a:gd name="connsiteX7" fmla="*/ 431074 w 496388"/>
              <a:gd name="connsiteY7" fmla="*/ 339634 h 392355"/>
              <a:gd name="connsiteX8" fmla="*/ 483325 w 496388"/>
              <a:gd name="connsiteY8" fmla="*/ 391886 h 392355"/>
              <a:gd name="connsiteX9" fmla="*/ 496388 w 496388"/>
              <a:gd name="connsiteY9" fmla="*/ 391886 h 39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6388" h="392355">
                <a:moveTo>
                  <a:pt x="0" y="0"/>
                </a:moveTo>
                <a:cubicBezTo>
                  <a:pt x="21771" y="13063"/>
                  <a:pt x="43784" y="25732"/>
                  <a:pt x="65314" y="39189"/>
                </a:cubicBezTo>
                <a:cubicBezTo>
                  <a:pt x="78627" y="47510"/>
                  <a:pt x="93401" y="54213"/>
                  <a:pt x="104502" y="65314"/>
                </a:cubicBezTo>
                <a:cubicBezTo>
                  <a:pt x="163589" y="124401"/>
                  <a:pt x="93524" y="92135"/>
                  <a:pt x="169817" y="117566"/>
                </a:cubicBezTo>
                <a:cubicBezTo>
                  <a:pt x="223650" y="198316"/>
                  <a:pt x="163880" y="119545"/>
                  <a:pt x="235131" y="182880"/>
                </a:cubicBezTo>
                <a:cubicBezTo>
                  <a:pt x="262746" y="207426"/>
                  <a:pt x="282766" y="240762"/>
                  <a:pt x="313508" y="261257"/>
                </a:cubicBezTo>
                <a:lnTo>
                  <a:pt x="391885" y="313509"/>
                </a:lnTo>
                <a:lnTo>
                  <a:pt x="431074" y="339634"/>
                </a:lnTo>
                <a:cubicBezTo>
                  <a:pt x="446908" y="387135"/>
                  <a:pt x="432657" y="379219"/>
                  <a:pt x="483325" y="391886"/>
                </a:cubicBezTo>
                <a:cubicBezTo>
                  <a:pt x="487549" y="392942"/>
                  <a:pt x="492034" y="391886"/>
                  <a:pt x="496388" y="391886"/>
                </a:cubicBezTo>
              </a:path>
            </a:pathLst>
          </a:cu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rgbClr val="FF0000"/>
              </a:solidFill>
            </a:endParaRPr>
          </a:p>
        </p:txBody>
      </p:sp>
      <p:sp>
        <p:nvSpPr>
          <p:cNvPr id="11" name="Полилиния 10"/>
          <p:cNvSpPr/>
          <p:nvPr/>
        </p:nvSpPr>
        <p:spPr>
          <a:xfrm>
            <a:off x="8856617" y="4167051"/>
            <a:ext cx="496389" cy="404949"/>
          </a:xfrm>
          <a:custGeom>
            <a:avLst/>
            <a:gdLst>
              <a:gd name="connsiteX0" fmla="*/ 496389 w 496389"/>
              <a:gd name="connsiteY0" fmla="*/ 0 h 404949"/>
              <a:gd name="connsiteX1" fmla="*/ 431074 w 496389"/>
              <a:gd name="connsiteY1" fmla="*/ 13063 h 404949"/>
              <a:gd name="connsiteX2" fmla="*/ 274320 w 496389"/>
              <a:gd name="connsiteY2" fmla="*/ 143692 h 404949"/>
              <a:gd name="connsiteX3" fmla="*/ 182880 w 496389"/>
              <a:gd name="connsiteY3" fmla="*/ 248195 h 404949"/>
              <a:gd name="connsiteX4" fmla="*/ 117566 w 496389"/>
              <a:gd name="connsiteY4" fmla="*/ 326572 h 404949"/>
              <a:gd name="connsiteX5" fmla="*/ 78377 w 496389"/>
              <a:gd name="connsiteY5" fmla="*/ 339635 h 404949"/>
              <a:gd name="connsiteX6" fmla="*/ 52252 w 496389"/>
              <a:gd name="connsiteY6" fmla="*/ 378823 h 404949"/>
              <a:gd name="connsiteX7" fmla="*/ 13063 w 496389"/>
              <a:gd name="connsiteY7" fmla="*/ 391886 h 404949"/>
              <a:gd name="connsiteX8" fmla="*/ 0 w 496389"/>
              <a:gd name="connsiteY8" fmla="*/ 404949 h 40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389" h="404949">
                <a:moveTo>
                  <a:pt x="496389" y="0"/>
                </a:moveTo>
                <a:cubicBezTo>
                  <a:pt x="474617" y="4354"/>
                  <a:pt x="451287" y="3875"/>
                  <a:pt x="431074" y="13063"/>
                </a:cubicBezTo>
                <a:cubicBezTo>
                  <a:pt x="384976" y="34017"/>
                  <a:pt x="300743" y="104057"/>
                  <a:pt x="274320" y="143692"/>
                </a:cubicBezTo>
                <a:cubicBezTo>
                  <a:pt x="213360" y="235132"/>
                  <a:pt x="248195" y="204652"/>
                  <a:pt x="182880" y="248195"/>
                </a:cubicBezTo>
                <a:cubicBezTo>
                  <a:pt x="163603" y="277109"/>
                  <a:pt x="147737" y="306458"/>
                  <a:pt x="117566" y="326572"/>
                </a:cubicBezTo>
                <a:cubicBezTo>
                  <a:pt x="106109" y="334210"/>
                  <a:pt x="91440" y="335281"/>
                  <a:pt x="78377" y="339635"/>
                </a:cubicBezTo>
                <a:cubicBezTo>
                  <a:pt x="69669" y="352698"/>
                  <a:pt x="64511" y="369016"/>
                  <a:pt x="52252" y="378823"/>
                </a:cubicBezTo>
                <a:cubicBezTo>
                  <a:pt x="41500" y="387425"/>
                  <a:pt x="25379" y="385728"/>
                  <a:pt x="13063" y="391886"/>
                </a:cubicBezTo>
                <a:cubicBezTo>
                  <a:pt x="7555" y="394640"/>
                  <a:pt x="4354" y="400595"/>
                  <a:pt x="0" y="40494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9927771" y="3304903"/>
            <a:ext cx="214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Тепер можна видалити </a:t>
            </a:r>
            <a:r>
              <a:rPr lang="en-US" dirty="0" smtClean="0"/>
              <a:t>hotfix</a:t>
            </a:r>
            <a:endParaRPr lang="uk-UA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880" y="2350838"/>
            <a:ext cx="3228975" cy="609600"/>
          </a:xfrm>
          <a:prstGeom prst="rect">
            <a:avLst/>
          </a:prstGeom>
        </p:spPr>
      </p:pic>
      <p:cxnSp>
        <p:nvCxnSpPr>
          <p:cNvPr id="15" name="Скругленная соединительная линия 14"/>
          <p:cNvCxnSpPr>
            <a:stCxn id="12" idx="0"/>
          </p:cNvCxnSpPr>
          <p:nvPr/>
        </p:nvCxnSpPr>
        <p:spPr>
          <a:xfrm rot="16200000" flipV="1">
            <a:off x="10345987" y="2652576"/>
            <a:ext cx="649265" cy="65538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631" y="775591"/>
            <a:ext cx="3248025" cy="3333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29471" y="414585"/>
            <a:ext cx="4050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переключитися на новостворену вітку базуючись на основі</a:t>
            </a:r>
            <a:endParaRPr lang="uk-UA" sz="1200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6879081" y="621647"/>
            <a:ext cx="146187" cy="153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7867640" y="656616"/>
            <a:ext cx="305354" cy="2342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005" y="1781550"/>
            <a:ext cx="2914650" cy="3143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35631" y="1335371"/>
            <a:ext cx="384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відправити дані в </a:t>
            </a:r>
            <a:r>
              <a:rPr lang="uk-UA" dirty="0" err="1" smtClean="0"/>
              <a:t>репозиторій</a:t>
            </a:r>
            <a:r>
              <a:rPr lang="uk-UA" dirty="0" smtClean="0"/>
              <a:t> у вітку</a:t>
            </a:r>
            <a:endParaRPr lang="uk-UA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6482307" y="1589846"/>
            <a:ext cx="469867" cy="302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7404410" y="1652775"/>
            <a:ext cx="768584" cy="168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87448" y="2176832"/>
            <a:ext cx="4144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це означає додати  цю вітку як </a:t>
            </a:r>
            <a:r>
              <a:rPr lang="en-US" sz="1200" dirty="0" smtClean="0"/>
              <a:t>remote tracking branch – </a:t>
            </a:r>
            <a:r>
              <a:rPr lang="uk-UA" sz="1200" dirty="0" smtClean="0"/>
              <a:t>автоматично створена вітка, яка </a:t>
            </a:r>
            <a:r>
              <a:rPr lang="uk-UA" sz="1200" dirty="0" err="1" smtClean="0"/>
              <a:t>привʼязується</a:t>
            </a:r>
            <a:r>
              <a:rPr lang="uk-UA" sz="1200" dirty="0" smtClean="0"/>
              <a:t> до відповідної локальної, і </a:t>
            </a:r>
            <a:r>
              <a:rPr lang="en-US" sz="1200" dirty="0" err="1" smtClean="0"/>
              <a:t>git</a:t>
            </a:r>
            <a:r>
              <a:rPr lang="en-US" sz="1200" dirty="0" smtClean="0"/>
              <a:t> push </a:t>
            </a:r>
            <a:r>
              <a:rPr lang="ru-RU" sz="1200" dirty="0" smtClean="0"/>
              <a:t>та </a:t>
            </a:r>
            <a:r>
              <a:rPr lang="en-US" sz="1200" dirty="0" err="1" smtClean="0"/>
              <a:t>git</a:t>
            </a:r>
            <a:r>
              <a:rPr lang="en-US" sz="1200" dirty="0" smtClean="0"/>
              <a:t> pull </a:t>
            </a:r>
            <a:r>
              <a:rPr lang="uk-UA" sz="1200" dirty="0" smtClean="0"/>
              <a:t>(так як є без додаткових аргументів) автоматично коли ти сидиш локально на цій вітці, будуть відправляти і </a:t>
            </a:r>
            <a:r>
              <a:rPr lang="uk-UA" sz="1200" dirty="0" err="1" smtClean="0"/>
              <a:t>фечити</a:t>
            </a:r>
            <a:r>
              <a:rPr lang="uk-UA" sz="1200" dirty="0" smtClean="0"/>
              <a:t> дані тільки з </a:t>
            </a:r>
            <a:r>
              <a:rPr lang="en-US" sz="1200" dirty="0" smtClean="0"/>
              <a:t>track remote </a:t>
            </a:r>
            <a:r>
              <a:rPr lang="uk-UA" sz="1200" dirty="0" smtClean="0"/>
              <a:t>гілки</a:t>
            </a:r>
            <a:endParaRPr lang="uk-UA" sz="12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8686732" y="1255889"/>
            <a:ext cx="331238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242729"/>
                </a:solidFill>
                <a:latin typeface="Arial" panose="020B0604020202020204" pitchFamily="34" charset="0"/>
              </a:rPr>
              <a:t>When you clone a repository, it generally automatically creates a master branch that tracks origin/master.</a:t>
            </a:r>
            <a:endParaRPr lang="uk-UA" sz="1300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4735631" y="1991527"/>
            <a:ext cx="1107608" cy="261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V="1">
            <a:off x="7867640" y="1781550"/>
            <a:ext cx="819092" cy="47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33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10" y="522514"/>
            <a:ext cx="5524213" cy="37098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48" y="666206"/>
            <a:ext cx="6179852" cy="2489901"/>
          </a:xfrm>
          <a:prstGeom prst="rect">
            <a:avLst/>
          </a:prstGeom>
        </p:spPr>
      </p:pic>
      <p:cxnSp>
        <p:nvCxnSpPr>
          <p:cNvPr id="5" name="Скругленная соединительная линия 4"/>
          <p:cNvCxnSpPr/>
          <p:nvPr/>
        </p:nvCxnSpPr>
        <p:spPr>
          <a:xfrm flipV="1">
            <a:off x="4872446" y="1254034"/>
            <a:ext cx="2560320" cy="41801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55326" y="666206"/>
            <a:ext cx="202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Злиття різних віток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086" y="3411311"/>
            <a:ext cx="3073809" cy="32695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3141" y="3156107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зі </a:t>
            </a:r>
            <a:r>
              <a:rPr lang="en-US" dirty="0" err="1" smtClean="0"/>
              <a:t>smartgit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6822347" y="6034527"/>
            <a:ext cx="22797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у поточну вітку підтягуєш з </a:t>
            </a:r>
            <a:r>
              <a:rPr lang="en-US" sz="1400" dirty="0" smtClean="0"/>
              <a:t>master(</a:t>
            </a:r>
            <a:r>
              <a:rPr lang="uk-UA" sz="1400" dirty="0" smtClean="0"/>
              <a:t>контекстне меню </a:t>
            </a:r>
            <a:r>
              <a:rPr lang="uk-UA" sz="1400" dirty="0" err="1" smtClean="0"/>
              <a:t>мастера</a:t>
            </a:r>
            <a:r>
              <a:rPr lang="en-US" sz="1400" dirty="0" smtClean="0"/>
              <a:t>)</a:t>
            </a:r>
            <a:endParaRPr lang="uk-UA" sz="1400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7638585" y="6066263"/>
            <a:ext cx="1650381" cy="66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8809463" y="6233533"/>
            <a:ext cx="490654" cy="170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9634654" y="3525439"/>
            <a:ext cx="2308302" cy="27080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flipV="1">
            <a:off x="9879981" y="3980985"/>
            <a:ext cx="490653" cy="11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8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174585" y="187625"/>
            <a:ext cx="3450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Основы</a:t>
            </a:r>
            <a:r>
              <a:rPr lang="uk-UA" dirty="0"/>
              <a:t> </a:t>
            </a:r>
            <a:r>
              <a:rPr lang="uk-UA" dirty="0" err="1"/>
              <a:t>конфликтов</a:t>
            </a:r>
            <a:r>
              <a:rPr lang="uk-UA" dirty="0"/>
              <a:t> при </a:t>
            </a:r>
            <a:r>
              <a:rPr lang="uk-UA" dirty="0" err="1"/>
              <a:t>слиянии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9" y="704578"/>
            <a:ext cx="6076950" cy="1085850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H="1" flipV="1">
            <a:off x="1698171" y="1502229"/>
            <a:ext cx="1332412" cy="96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74274" y="2220686"/>
            <a:ext cx="29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Повідомлення про конфлікт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6839" y="26663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Иногда</a:t>
            </a:r>
            <a:r>
              <a:rPr lang="uk-UA" dirty="0"/>
              <a:t> </a:t>
            </a:r>
            <a:r>
              <a:rPr lang="uk-UA" dirty="0" err="1"/>
              <a:t>процесс</a:t>
            </a:r>
            <a:r>
              <a:rPr lang="uk-UA" dirty="0"/>
              <a:t> </a:t>
            </a:r>
            <a:r>
              <a:rPr lang="uk-UA" dirty="0" err="1"/>
              <a:t>слияния</a:t>
            </a:r>
            <a:r>
              <a:rPr lang="uk-UA" dirty="0"/>
              <a:t> не </a:t>
            </a:r>
            <a:r>
              <a:rPr lang="uk-UA" dirty="0" err="1"/>
              <a:t>идет</a:t>
            </a:r>
            <a:r>
              <a:rPr lang="uk-UA" dirty="0"/>
              <a:t> гладко. </a:t>
            </a:r>
            <a:r>
              <a:rPr lang="uk-UA" dirty="0" err="1"/>
              <a:t>Если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изменили</a:t>
            </a:r>
            <a:r>
              <a:rPr lang="uk-UA" dirty="0"/>
              <a:t> одну и ту же </a:t>
            </a:r>
            <a:r>
              <a:rPr lang="uk-UA" dirty="0" err="1"/>
              <a:t>часть</a:t>
            </a:r>
            <a:r>
              <a:rPr lang="uk-UA" dirty="0"/>
              <a:t> </a:t>
            </a:r>
            <a:r>
              <a:rPr lang="uk-UA" dirty="0" err="1"/>
              <a:t>файла</a:t>
            </a:r>
            <a:endParaRPr lang="uk-UA" dirty="0"/>
          </a:p>
          <a:p>
            <a:r>
              <a:rPr lang="uk-UA" dirty="0"/>
              <a:t>по-</a:t>
            </a:r>
            <a:r>
              <a:rPr lang="uk-UA" dirty="0" err="1"/>
              <a:t>разному</a:t>
            </a:r>
            <a:r>
              <a:rPr lang="uk-UA" dirty="0"/>
              <a:t> в </a:t>
            </a:r>
            <a:r>
              <a:rPr lang="uk-UA" dirty="0" err="1"/>
              <a:t>двух</a:t>
            </a:r>
            <a:r>
              <a:rPr lang="uk-UA" dirty="0"/>
              <a:t> </a:t>
            </a:r>
            <a:r>
              <a:rPr lang="uk-UA" dirty="0" err="1"/>
              <a:t>ветках</a:t>
            </a:r>
            <a:r>
              <a:rPr lang="uk-UA" dirty="0"/>
              <a:t>, </a:t>
            </a:r>
            <a:r>
              <a:rPr lang="uk-UA" dirty="0" err="1"/>
              <a:t>которые</a:t>
            </a:r>
            <a:r>
              <a:rPr lang="uk-UA" dirty="0"/>
              <a:t> </a:t>
            </a:r>
            <a:r>
              <a:rPr lang="uk-UA" dirty="0" err="1"/>
              <a:t>собираетесь</a:t>
            </a:r>
            <a:r>
              <a:rPr lang="uk-UA" dirty="0"/>
              <a:t> </a:t>
            </a:r>
            <a:r>
              <a:rPr lang="uk-UA" dirty="0" err="1"/>
              <a:t>объединить</a:t>
            </a:r>
            <a:r>
              <a:rPr lang="uk-UA" dirty="0"/>
              <a:t>, </a:t>
            </a:r>
            <a:r>
              <a:rPr lang="uk-UA" dirty="0" err="1"/>
              <a:t>Git</a:t>
            </a:r>
            <a:r>
              <a:rPr lang="uk-UA" dirty="0"/>
              <a:t> не </a:t>
            </a:r>
            <a:r>
              <a:rPr lang="uk-UA" dirty="0" err="1"/>
              <a:t>сможет</a:t>
            </a:r>
            <a:r>
              <a:rPr lang="uk-UA" dirty="0"/>
              <a:t> </a:t>
            </a:r>
            <a:r>
              <a:rPr lang="uk-UA" dirty="0" err="1"/>
              <a:t>сделать</a:t>
            </a:r>
            <a:r>
              <a:rPr lang="uk-UA" dirty="0"/>
              <a:t> </a:t>
            </a:r>
            <a:r>
              <a:rPr lang="uk-UA" dirty="0" err="1"/>
              <a:t>это</a:t>
            </a:r>
            <a:r>
              <a:rPr lang="uk-UA" dirty="0"/>
              <a:t> чисто.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698171" y="4208957"/>
            <a:ext cx="381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какие</a:t>
            </a:r>
            <a:r>
              <a:rPr lang="uk-UA" dirty="0"/>
              <a:t> </a:t>
            </a:r>
            <a:r>
              <a:rPr lang="uk-UA" dirty="0" err="1"/>
              <a:t>файлы</a:t>
            </a:r>
            <a:r>
              <a:rPr lang="uk-UA" dirty="0"/>
              <a:t> не </a:t>
            </a:r>
            <a:r>
              <a:rPr lang="uk-UA" dirty="0" err="1"/>
              <a:t>прошли</a:t>
            </a:r>
            <a:r>
              <a:rPr lang="uk-UA" dirty="0"/>
              <a:t> </a:t>
            </a:r>
            <a:r>
              <a:rPr lang="uk-UA" dirty="0" err="1" smtClean="0"/>
              <a:t>слияние</a:t>
            </a:r>
            <a:r>
              <a:rPr lang="uk-UA" dirty="0" smtClean="0"/>
              <a:t>???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35" y="4578289"/>
            <a:ext cx="7277100" cy="2228850"/>
          </a:xfrm>
          <a:prstGeom prst="rect">
            <a:avLst/>
          </a:prstGeom>
        </p:spPr>
      </p:pic>
      <p:cxnSp>
        <p:nvCxnSpPr>
          <p:cNvPr id="11" name="Скругленная соединительная линия 10"/>
          <p:cNvCxnSpPr>
            <a:stCxn id="8" idx="3"/>
          </p:cNvCxnSpPr>
          <p:nvPr/>
        </p:nvCxnSpPr>
        <p:spPr>
          <a:xfrm flipH="1">
            <a:off x="1698171" y="4393623"/>
            <a:ext cx="3810467" cy="1954926"/>
          </a:xfrm>
          <a:prstGeom prst="curvedConnector3">
            <a:avLst>
              <a:gd name="adj1" fmla="val -599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1476103" y="4578289"/>
            <a:ext cx="1175657" cy="359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/>
          <p:cNvSpPr/>
          <p:nvPr/>
        </p:nvSpPr>
        <p:spPr>
          <a:xfrm>
            <a:off x="686437" y="6211388"/>
            <a:ext cx="1011734" cy="4431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876" y="704578"/>
            <a:ext cx="4334643" cy="1479225"/>
          </a:xfrm>
          <a:prstGeom prst="rect">
            <a:avLst/>
          </a:prstGeom>
          <a:noFill/>
        </p:spPr>
      </p:pic>
      <p:sp>
        <p:nvSpPr>
          <p:cNvPr id="15" name="Овал 14"/>
          <p:cNvSpPr/>
          <p:nvPr/>
        </p:nvSpPr>
        <p:spPr>
          <a:xfrm>
            <a:off x="7498080" y="926289"/>
            <a:ext cx="4232366" cy="342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/>
          <p:cNvSpPr/>
          <p:nvPr/>
        </p:nvSpPr>
        <p:spPr>
          <a:xfrm>
            <a:off x="7498080" y="1268551"/>
            <a:ext cx="3069771" cy="7170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9" name="Скругленная соединительная линия 18"/>
          <p:cNvCxnSpPr/>
          <p:nvPr/>
        </p:nvCxnSpPr>
        <p:spPr>
          <a:xfrm rot="16200000" flipH="1">
            <a:off x="10362111" y="2001882"/>
            <a:ext cx="1822268" cy="313509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кругленная соединительная линия 20"/>
          <p:cNvCxnSpPr/>
          <p:nvPr/>
        </p:nvCxnSpPr>
        <p:spPr>
          <a:xfrm rot="16200000" flipH="1">
            <a:off x="8581575" y="2900675"/>
            <a:ext cx="1881141" cy="5089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096233" y="3021652"/>
            <a:ext cx="209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Версія коду із </a:t>
            </a:r>
            <a:r>
              <a:rPr lang="en-US" dirty="0" smtClean="0"/>
              <a:t>HEAD</a:t>
            </a:r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9114537" y="3866695"/>
            <a:ext cx="1992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Версія коду в </a:t>
            </a:r>
            <a:r>
              <a:rPr lang="en-US" dirty="0" smtClean="0"/>
              <a:t>iss53</a:t>
            </a:r>
            <a:endParaRPr lang="uk-UA" dirty="0"/>
          </a:p>
        </p:txBody>
      </p:sp>
      <p:cxnSp>
        <p:nvCxnSpPr>
          <p:cNvPr id="26" name="Прямая со стрелкой 25"/>
          <p:cNvCxnSpPr>
            <a:stCxn id="9" idx="3"/>
            <a:endCxn id="14" idx="1"/>
          </p:cNvCxnSpPr>
          <p:nvPr/>
        </p:nvCxnSpPr>
        <p:spPr>
          <a:xfrm flipH="1" flipV="1">
            <a:off x="7444876" y="1444191"/>
            <a:ext cx="368259" cy="424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9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40377" y="40936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После</a:t>
            </a:r>
            <a:r>
              <a:rPr lang="uk-UA" dirty="0"/>
              <a:t> того, </a:t>
            </a:r>
            <a:r>
              <a:rPr lang="uk-UA" dirty="0" err="1"/>
              <a:t>как</a:t>
            </a:r>
            <a:r>
              <a:rPr lang="uk-UA" dirty="0"/>
              <a:t> 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/>
              <a:t>разрешили</a:t>
            </a:r>
            <a:r>
              <a:rPr lang="uk-UA" dirty="0"/>
              <a:t> </a:t>
            </a:r>
            <a:r>
              <a:rPr lang="uk-UA" dirty="0" err="1"/>
              <a:t>каждую</a:t>
            </a:r>
            <a:r>
              <a:rPr lang="uk-UA" dirty="0"/>
              <a:t> </a:t>
            </a:r>
            <a:r>
              <a:rPr lang="uk-UA" dirty="0" err="1"/>
              <a:t>из</a:t>
            </a:r>
            <a:r>
              <a:rPr lang="uk-UA" dirty="0"/>
              <a:t> таких </a:t>
            </a:r>
            <a:r>
              <a:rPr lang="uk-UA" dirty="0" err="1"/>
              <a:t>секций</a:t>
            </a:r>
            <a:r>
              <a:rPr lang="uk-UA" dirty="0"/>
              <a:t> с </a:t>
            </a:r>
            <a:r>
              <a:rPr lang="uk-UA" dirty="0" err="1"/>
              <a:t>каждым</a:t>
            </a:r>
            <a:r>
              <a:rPr lang="uk-UA" dirty="0"/>
              <a:t> </a:t>
            </a:r>
            <a:r>
              <a:rPr lang="uk-UA" dirty="0" err="1"/>
              <a:t>из</a:t>
            </a:r>
            <a:endParaRPr lang="uk-UA" dirty="0"/>
          </a:p>
          <a:p>
            <a:r>
              <a:rPr lang="uk-UA" dirty="0" err="1" smtClean="0"/>
              <a:t>Конфликтных</a:t>
            </a:r>
            <a:r>
              <a:rPr lang="en-US" dirty="0" smtClean="0"/>
              <a:t> </a:t>
            </a:r>
            <a:r>
              <a:rPr lang="uk-UA" dirty="0" err="1" smtClean="0"/>
              <a:t>файлов,выполните</a:t>
            </a:r>
            <a:r>
              <a:rPr lang="en-US" dirty="0" smtClean="0"/>
              <a:t> </a:t>
            </a:r>
            <a:r>
              <a:rPr lang="uk-UA" b="1" dirty="0" err="1" smtClean="0"/>
              <a:t>git</a:t>
            </a:r>
            <a:r>
              <a:rPr lang="uk-UA" b="1" dirty="0" smtClean="0"/>
              <a:t> </a:t>
            </a:r>
            <a:r>
              <a:rPr lang="uk-UA" b="1" dirty="0" err="1" smtClean="0"/>
              <a:t>add</a:t>
            </a:r>
            <a:r>
              <a:rPr lang="en-US" b="1" dirty="0" smtClean="0"/>
              <a:t> </a:t>
            </a:r>
            <a:r>
              <a:rPr lang="uk-UA" dirty="0" smtClean="0"/>
              <a:t>для</a:t>
            </a:r>
            <a:r>
              <a:rPr lang="en-US" dirty="0" smtClean="0"/>
              <a:t> </a:t>
            </a:r>
            <a:r>
              <a:rPr lang="uk-UA" dirty="0" err="1" smtClean="0"/>
              <a:t>каждого</a:t>
            </a:r>
            <a:r>
              <a:rPr lang="en-US" dirty="0" smtClean="0"/>
              <a:t> </a:t>
            </a:r>
            <a:r>
              <a:rPr lang="uk-UA" dirty="0" err="1" smtClean="0"/>
              <a:t>конфликтного</a:t>
            </a:r>
            <a:r>
              <a:rPr lang="en-US" dirty="0" smtClean="0"/>
              <a:t> </a:t>
            </a:r>
            <a:r>
              <a:rPr lang="uk-UA" dirty="0" err="1" smtClean="0"/>
              <a:t>файла</a:t>
            </a:r>
            <a:r>
              <a:rPr lang="uk-UA" dirty="0"/>
              <a:t>. </a:t>
            </a:r>
            <a:r>
              <a:rPr lang="uk-UA" dirty="0" err="1"/>
              <a:t>Индексирование</a:t>
            </a:r>
            <a:endParaRPr lang="uk-UA" dirty="0"/>
          </a:p>
          <a:p>
            <a:r>
              <a:rPr lang="uk-UA" dirty="0" err="1" smtClean="0"/>
              <a:t>Будет</a:t>
            </a:r>
            <a:r>
              <a:rPr lang="en-US" dirty="0" smtClean="0"/>
              <a:t> </a:t>
            </a:r>
            <a:r>
              <a:rPr lang="uk-UA" dirty="0" smtClean="0"/>
              <a:t>означать</a:t>
            </a:r>
            <a:r>
              <a:rPr lang="en-US" dirty="0" smtClean="0"/>
              <a:t> </a:t>
            </a:r>
            <a:r>
              <a:rPr lang="uk-UA" dirty="0" smtClean="0"/>
              <a:t>для</a:t>
            </a:r>
            <a:r>
              <a:rPr lang="en-US" dirty="0" smtClean="0"/>
              <a:t> </a:t>
            </a:r>
            <a:r>
              <a:rPr lang="uk-UA" dirty="0" err="1" smtClean="0"/>
              <a:t>Git</a:t>
            </a:r>
            <a:r>
              <a:rPr lang="uk-UA" dirty="0" smtClean="0"/>
              <a:t>,</a:t>
            </a:r>
            <a:r>
              <a:rPr lang="en-US" dirty="0" smtClean="0"/>
              <a:t> </a:t>
            </a:r>
            <a:r>
              <a:rPr lang="uk-UA" dirty="0" err="1" smtClean="0"/>
              <a:t>что</a:t>
            </a:r>
            <a:r>
              <a:rPr lang="en-US" dirty="0" smtClean="0"/>
              <a:t> </a:t>
            </a:r>
            <a:r>
              <a:rPr lang="uk-UA" dirty="0" smtClean="0"/>
              <a:t>все</a:t>
            </a:r>
            <a:r>
              <a:rPr lang="en-US" dirty="0" smtClean="0"/>
              <a:t> </a:t>
            </a:r>
            <a:r>
              <a:rPr lang="uk-UA" dirty="0" err="1" smtClean="0"/>
              <a:t>конфликты</a:t>
            </a:r>
            <a:r>
              <a:rPr lang="en-US" dirty="0" smtClean="0"/>
              <a:t> </a:t>
            </a:r>
            <a:r>
              <a:rPr lang="uk-UA" dirty="0" smtClean="0"/>
              <a:t>в</a:t>
            </a:r>
            <a:r>
              <a:rPr lang="en-US" dirty="0" smtClean="0"/>
              <a:t> </a:t>
            </a:r>
            <a:r>
              <a:rPr lang="uk-UA" dirty="0" smtClean="0"/>
              <a:t>файле</a:t>
            </a:r>
            <a:r>
              <a:rPr lang="en-US" dirty="0" smtClean="0"/>
              <a:t> </a:t>
            </a:r>
            <a:r>
              <a:rPr lang="uk-UA" dirty="0" err="1" smtClean="0"/>
              <a:t>теперь</a:t>
            </a:r>
            <a:r>
              <a:rPr lang="en-US" dirty="0" smtClean="0"/>
              <a:t> </a:t>
            </a:r>
            <a:r>
              <a:rPr lang="uk-UA" dirty="0" err="1" smtClean="0"/>
              <a:t>разрешены</a:t>
            </a:r>
            <a:r>
              <a:rPr lang="uk-UA" dirty="0"/>
              <a:t>. </a:t>
            </a:r>
            <a:r>
              <a:rPr lang="uk-UA" dirty="0" err="1" smtClean="0"/>
              <a:t>Если</a:t>
            </a:r>
            <a:r>
              <a:rPr lang="en-US" dirty="0" smtClean="0"/>
              <a:t> </a:t>
            </a:r>
            <a:r>
              <a:rPr lang="uk-UA" dirty="0" err="1" smtClean="0"/>
              <a:t>вы</a:t>
            </a:r>
            <a:r>
              <a:rPr lang="en-US" dirty="0" smtClean="0"/>
              <a:t> </a:t>
            </a:r>
            <a:r>
              <a:rPr lang="uk-UA" dirty="0" err="1" smtClean="0"/>
              <a:t>хотите</a:t>
            </a:r>
            <a:r>
              <a:rPr lang="en-US" dirty="0" smtClean="0"/>
              <a:t> </a:t>
            </a:r>
            <a:r>
              <a:rPr lang="uk-UA" dirty="0" err="1" smtClean="0"/>
              <a:t>использовать</a:t>
            </a:r>
            <a:endParaRPr lang="uk-UA" dirty="0"/>
          </a:p>
          <a:p>
            <a:r>
              <a:rPr lang="uk-UA" dirty="0" err="1" smtClean="0"/>
              <a:t>Графические</a:t>
            </a:r>
            <a:r>
              <a:rPr lang="en-US" dirty="0" smtClean="0"/>
              <a:t> </a:t>
            </a:r>
            <a:r>
              <a:rPr lang="uk-UA" dirty="0" err="1" smtClean="0"/>
              <a:t>инструменты</a:t>
            </a:r>
            <a:r>
              <a:rPr lang="en-US" dirty="0" smtClean="0"/>
              <a:t> </a:t>
            </a:r>
            <a:r>
              <a:rPr lang="uk-UA" dirty="0" smtClean="0"/>
              <a:t>для</a:t>
            </a:r>
            <a:r>
              <a:rPr lang="en-US" dirty="0" smtClean="0"/>
              <a:t> </a:t>
            </a:r>
            <a:r>
              <a:rPr lang="uk-UA" dirty="0" err="1" smtClean="0"/>
              <a:t>разрешения</a:t>
            </a:r>
            <a:r>
              <a:rPr lang="en-US" dirty="0" smtClean="0"/>
              <a:t> </a:t>
            </a:r>
            <a:r>
              <a:rPr lang="uk-UA" dirty="0" err="1" smtClean="0"/>
              <a:t>конфликтов</a:t>
            </a:r>
            <a:r>
              <a:rPr lang="uk-UA" dirty="0" smtClean="0"/>
              <a:t>,</a:t>
            </a:r>
            <a:r>
              <a:rPr lang="en-US" dirty="0" smtClean="0"/>
              <a:t> </a:t>
            </a:r>
            <a:r>
              <a:rPr lang="uk-UA" dirty="0" smtClean="0"/>
              <a:t>можете</a:t>
            </a:r>
            <a:r>
              <a:rPr lang="en-US" dirty="0" smtClean="0"/>
              <a:t> </a:t>
            </a:r>
            <a:r>
              <a:rPr lang="uk-UA" dirty="0" err="1" smtClean="0"/>
              <a:t>выполнить</a:t>
            </a:r>
            <a:r>
              <a:rPr lang="en-US" dirty="0" smtClean="0"/>
              <a:t> </a:t>
            </a:r>
            <a:r>
              <a:rPr lang="uk-UA" dirty="0" smtClean="0"/>
              <a:t>команду</a:t>
            </a:r>
            <a:r>
              <a:rPr lang="en-US" b="1" dirty="0" smtClean="0"/>
              <a:t> </a:t>
            </a:r>
            <a:r>
              <a:rPr lang="uk-UA" b="1" dirty="0" err="1" smtClean="0"/>
              <a:t>git</a:t>
            </a:r>
            <a:r>
              <a:rPr lang="uk-UA" b="1" dirty="0" smtClean="0"/>
              <a:t> </a:t>
            </a:r>
            <a:r>
              <a:rPr lang="uk-UA" b="1" dirty="0" err="1" smtClean="0"/>
              <a:t>mergetool</a:t>
            </a:r>
            <a:r>
              <a:rPr lang="uk-UA" dirty="0"/>
              <a:t>, </a:t>
            </a:r>
            <a:r>
              <a:rPr lang="uk-UA" dirty="0" err="1"/>
              <a:t>которая</a:t>
            </a:r>
            <a:r>
              <a:rPr lang="uk-UA" dirty="0"/>
              <a:t> </a:t>
            </a:r>
            <a:r>
              <a:rPr lang="uk-UA" dirty="0" err="1"/>
              <a:t>запустит</a:t>
            </a:r>
            <a:r>
              <a:rPr lang="uk-UA" dirty="0"/>
              <a:t> </a:t>
            </a:r>
            <a:r>
              <a:rPr lang="uk-UA" dirty="0" err="1"/>
              <a:t>соответствующий</a:t>
            </a:r>
            <a:r>
              <a:rPr lang="uk-UA" dirty="0"/>
              <a:t> </a:t>
            </a:r>
            <a:r>
              <a:rPr lang="uk-UA" dirty="0" err="1"/>
              <a:t>графический</a:t>
            </a:r>
            <a:r>
              <a:rPr lang="uk-UA" dirty="0"/>
              <a:t> </a:t>
            </a:r>
            <a:r>
              <a:rPr lang="uk-UA" dirty="0" err="1"/>
              <a:t>инструмент</a:t>
            </a:r>
            <a:r>
              <a:rPr lang="uk-UA" dirty="0"/>
              <a:t> и </a:t>
            </a:r>
            <a:r>
              <a:rPr lang="uk-UA" dirty="0" err="1"/>
              <a:t>покажет</a:t>
            </a:r>
            <a:r>
              <a:rPr lang="uk-UA" dirty="0"/>
              <a:t> </a:t>
            </a:r>
            <a:r>
              <a:rPr lang="uk-UA" dirty="0" err="1" smtClean="0"/>
              <a:t>конфликтные</a:t>
            </a:r>
            <a:r>
              <a:rPr lang="en-US" dirty="0" smtClean="0"/>
              <a:t> </a:t>
            </a:r>
            <a:r>
              <a:rPr lang="uk-UA" dirty="0" err="1" smtClean="0"/>
              <a:t>ситуации</a:t>
            </a:r>
            <a:r>
              <a:rPr lang="uk-UA" dirty="0"/>
              <a:t>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354375" y="3845225"/>
            <a:ext cx="389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простой список ваших текущих веток: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960403" y="3373788"/>
            <a:ext cx="2218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Управление</a:t>
            </a:r>
            <a:r>
              <a:rPr lang="uk-UA" dirty="0"/>
              <a:t> </a:t>
            </a:r>
            <a:r>
              <a:rPr lang="uk-UA" dirty="0" err="1"/>
              <a:t>ветками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75" y="4316662"/>
            <a:ext cx="1381125" cy="1314450"/>
          </a:xfrm>
          <a:prstGeom prst="rect">
            <a:avLst/>
          </a:prstGeom>
        </p:spPr>
      </p:pic>
      <p:cxnSp>
        <p:nvCxnSpPr>
          <p:cNvPr id="7" name="Скругленная соединительная линия 6"/>
          <p:cNvCxnSpPr>
            <a:endCxn id="5" idx="1"/>
          </p:cNvCxnSpPr>
          <p:nvPr/>
        </p:nvCxnSpPr>
        <p:spPr>
          <a:xfrm rot="5400000" flipH="1" flipV="1">
            <a:off x="717711" y="5096553"/>
            <a:ext cx="759330" cy="51399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9817" y="5707602"/>
            <a:ext cx="294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Зірочка вказує поточну вітку</a:t>
            </a:r>
            <a:endParaRPr lang="uk-UA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575802" y="4407081"/>
            <a:ext cx="5876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Чтобы посмотреть последний </a:t>
            </a:r>
            <a:r>
              <a:rPr lang="ru-RU" dirty="0" err="1"/>
              <a:t>коммит</a:t>
            </a:r>
            <a:r>
              <a:rPr lang="ru-RU" dirty="0"/>
              <a:t> на каждой из веток</a:t>
            </a:r>
            <a:endParaRPr lang="uk-UA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52" y="4894770"/>
            <a:ext cx="5791200" cy="1143000"/>
          </a:xfrm>
          <a:prstGeom prst="rect">
            <a:avLst/>
          </a:prstGeom>
        </p:spPr>
      </p:pic>
      <p:sp>
        <p:nvSpPr>
          <p:cNvPr id="14" name="Овал 13"/>
          <p:cNvSpPr/>
          <p:nvPr/>
        </p:nvSpPr>
        <p:spPr>
          <a:xfrm>
            <a:off x="3695852" y="4973887"/>
            <a:ext cx="1659919" cy="3796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рямоугольник 14"/>
          <p:cNvSpPr/>
          <p:nvPr/>
        </p:nvSpPr>
        <p:spPr>
          <a:xfrm>
            <a:off x="7179344" y="409362"/>
            <a:ext cx="4838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Чтобы посмотреть те ветки, которые вы уже слили </a:t>
            </a:r>
            <a:r>
              <a:rPr lang="ru-RU" dirty="0" smtClean="0"/>
              <a:t>с текущей</a:t>
            </a:r>
            <a:endParaRPr lang="uk-UA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11" y="1055693"/>
            <a:ext cx="2162175" cy="89535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7084423" y="2135709"/>
            <a:ext cx="49334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Чтобы посмотреть все ветки, содержащие наработки, которые вы еще не объединили с</a:t>
            </a:r>
          </a:p>
          <a:p>
            <a:r>
              <a:rPr lang="ru-RU" dirty="0"/>
              <a:t>текущей веткой, выполните команду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branch</a:t>
            </a:r>
            <a:r>
              <a:rPr lang="ru-RU" dirty="0"/>
              <a:t> --</a:t>
            </a:r>
            <a:r>
              <a:rPr lang="ru-RU" dirty="0" err="1"/>
              <a:t>no-merged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394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4949" y="266002"/>
            <a:ext cx="2114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branch -d testing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14949" y="788516"/>
            <a:ext cx="2135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branch</a:t>
            </a:r>
            <a:r>
              <a:rPr lang="uk-UA" dirty="0"/>
              <a:t> </a:t>
            </a:r>
            <a:r>
              <a:rPr lang="uk-UA" dirty="0" smtClean="0"/>
              <a:t>-</a:t>
            </a:r>
            <a:r>
              <a:rPr lang="en-US" dirty="0" smtClean="0"/>
              <a:t>D</a:t>
            </a:r>
            <a:r>
              <a:rPr lang="uk-UA" dirty="0" smtClean="0"/>
              <a:t> </a:t>
            </a:r>
            <a:r>
              <a:rPr lang="uk-UA" dirty="0" err="1"/>
              <a:t>testing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952206" y="266002"/>
            <a:ext cx="760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 не видалить вітку, яка поки що </a:t>
            </a:r>
            <a:r>
              <a:rPr lang="en-US" dirty="0" smtClean="0"/>
              <a:t>no-merged (</a:t>
            </a:r>
            <a:r>
              <a:rPr lang="uk-UA" dirty="0" smtClean="0"/>
              <a:t>не злилась із основною віткою</a:t>
            </a:r>
            <a:r>
              <a:rPr lang="en-US" dirty="0" smtClean="0"/>
              <a:t>)</a:t>
            </a:r>
            <a:r>
              <a:rPr lang="uk-UA" dirty="0" smtClean="0"/>
              <a:t> 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3082834" y="788516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Видалить </a:t>
            </a:r>
            <a:r>
              <a:rPr lang="uk-UA" dirty="0" err="1" smtClean="0"/>
              <a:t>всьо</a:t>
            </a:r>
            <a:r>
              <a:rPr lang="uk-UA" dirty="0" smtClean="0"/>
              <a:t> </a:t>
            </a:r>
            <a:r>
              <a:rPr lang="uk-UA" dirty="0" err="1" smtClean="0"/>
              <a:t>підрят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834" y="1837628"/>
            <a:ext cx="5486400" cy="278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4371" y="1449659"/>
            <a:ext cx="457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Техніка розгалуження для складних проектів</a:t>
            </a:r>
            <a:endParaRPr lang="uk-UA" dirty="0"/>
          </a:p>
        </p:txBody>
      </p:sp>
      <p:cxnSp>
        <p:nvCxnSpPr>
          <p:cNvPr id="9" name="Скругленная соединительная линия 8"/>
          <p:cNvCxnSpPr/>
          <p:nvPr/>
        </p:nvCxnSpPr>
        <p:spPr>
          <a:xfrm rot="5400000" flipH="1" flipV="1">
            <a:off x="555697" y="2785943"/>
            <a:ext cx="3382549" cy="2397512"/>
          </a:xfrm>
          <a:prstGeom prst="curvedConnector3">
            <a:avLst>
              <a:gd name="adj1" fmla="val 101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4949" y="5876693"/>
            <a:ext cx="226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Найстабільніший код</a:t>
            </a:r>
            <a:endParaRPr lang="uk-UA" dirty="0"/>
          </a:p>
        </p:txBody>
      </p:sp>
      <p:sp>
        <p:nvSpPr>
          <p:cNvPr id="13" name="TextBox 12"/>
          <p:cNvSpPr txBox="1"/>
          <p:nvPr/>
        </p:nvSpPr>
        <p:spPr>
          <a:xfrm>
            <a:off x="3468029" y="5876693"/>
            <a:ext cx="1449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Проект розробника</a:t>
            </a:r>
            <a:endParaRPr lang="uk-UA" dirty="0"/>
          </a:p>
        </p:txBody>
      </p:sp>
      <p:cxnSp>
        <p:nvCxnSpPr>
          <p:cNvPr id="15" name="Скругленная соединительная линия 14"/>
          <p:cNvCxnSpPr>
            <a:stCxn id="13" idx="0"/>
          </p:cNvCxnSpPr>
          <p:nvPr/>
        </p:nvCxnSpPr>
        <p:spPr>
          <a:xfrm rot="16200000" flipV="1">
            <a:off x="2609385" y="4293219"/>
            <a:ext cx="2553630" cy="613318"/>
          </a:xfrm>
          <a:prstGeom prst="curvedConnector3">
            <a:avLst>
              <a:gd name="adj1" fmla="val 224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65902" y="5876693"/>
            <a:ext cx="2603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Найменш стабільний код</a:t>
            </a:r>
            <a:endParaRPr lang="uk-UA" dirty="0"/>
          </a:p>
        </p:txBody>
      </p:sp>
      <p:cxnSp>
        <p:nvCxnSpPr>
          <p:cNvPr id="20" name="Скругленная соединительная линия 19"/>
          <p:cNvCxnSpPr/>
          <p:nvPr/>
        </p:nvCxnSpPr>
        <p:spPr>
          <a:xfrm rot="16200000" flipV="1">
            <a:off x="4024528" y="4435437"/>
            <a:ext cx="1890985" cy="17301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67925" y="254949"/>
            <a:ext cx="444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Распределённые</a:t>
            </a:r>
            <a:r>
              <a:rPr lang="uk-UA" dirty="0" smtClean="0"/>
              <a:t> </a:t>
            </a:r>
            <a:r>
              <a:rPr lang="uk-UA" dirty="0" err="1" smtClean="0"/>
              <a:t>системы</a:t>
            </a:r>
            <a:r>
              <a:rPr lang="uk-UA" dirty="0" smtClean="0"/>
              <a:t> контроля </a:t>
            </a:r>
            <a:r>
              <a:rPr lang="uk-UA" dirty="0" err="1" smtClean="0"/>
              <a:t>версий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86154" y="83959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В таких системах как </a:t>
            </a:r>
            <a:r>
              <a:rPr lang="ru-RU" dirty="0" err="1" smtClean="0"/>
              <a:t>Git</a:t>
            </a:r>
            <a:r>
              <a:rPr lang="ru-RU" dirty="0" smtClean="0"/>
              <a:t>, </a:t>
            </a:r>
            <a:r>
              <a:rPr lang="ru-RU" dirty="0" err="1" smtClean="0"/>
              <a:t>Mercurial</a:t>
            </a:r>
            <a:r>
              <a:rPr lang="ru-RU" dirty="0" smtClean="0"/>
              <a:t>, </a:t>
            </a:r>
            <a:r>
              <a:rPr lang="ru-RU" dirty="0" err="1" smtClean="0"/>
              <a:t>Bazaar</a:t>
            </a:r>
            <a:r>
              <a:rPr lang="ru-RU" dirty="0" smtClean="0"/>
              <a:t> или </a:t>
            </a:r>
            <a:r>
              <a:rPr lang="ru-RU" dirty="0" err="1" smtClean="0"/>
              <a:t>Darcs</a:t>
            </a:r>
            <a:r>
              <a:rPr lang="ru-RU" dirty="0" smtClean="0"/>
              <a:t> клиенты не просто забирают последние версии файлов, а полностью копируют </a:t>
            </a:r>
            <a:r>
              <a:rPr lang="ru-RU" dirty="0" err="1" smtClean="0"/>
              <a:t>репозиторий</a:t>
            </a:r>
            <a:r>
              <a:rPr lang="ru-RU" dirty="0" smtClean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83" y="1038673"/>
            <a:ext cx="4125425" cy="441585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86154" y="23892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(CVS, </a:t>
            </a:r>
            <a:r>
              <a:rPr lang="ru-RU" dirty="0" err="1" smtClean="0"/>
              <a:t>Subversion</a:t>
            </a:r>
            <a:r>
              <a:rPr lang="ru-RU" dirty="0" smtClean="0"/>
              <a:t>, </a:t>
            </a:r>
            <a:r>
              <a:rPr lang="ru-RU" dirty="0" err="1" smtClean="0"/>
              <a:t>Perforce</a:t>
            </a:r>
            <a:r>
              <a:rPr lang="ru-RU" dirty="0" smtClean="0"/>
              <a:t>, </a:t>
            </a:r>
            <a:r>
              <a:rPr lang="ru-RU" dirty="0" err="1" smtClean="0"/>
              <a:t>Bazaar</a:t>
            </a:r>
            <a:r>
              <a:rPr lang="ru-RU" dirty="0" smtClean="0"/>
              <a:t> и другие) относятся к хранимым данным как к набору файлов и изменений, сделанных для каждого из этих файлов во времени, как показано на рисунке 1-4.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47" y="3940777"/>
            <a:ext cx="5238383" cy="1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65" y="202813"/>
            <a:ext cx="8401050" cy="5314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8283" y="3233854"/>
            <a:ext cx="282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Моя власна локальна вітка</a:t>
            </a:r>
            <a:endParaRPr lang="uk-UA" dirty="0"/>
          </a:p>
        </p:txBody>
      </p:sp>
      <p:cxnSp>
        <p:nvCxnSpPr>
          <p:cNvPr id="5" name="Скругленная соединительная линия 4"/>
          <p:cNvCxnSpPr>
            <a:stCxn id="3" idx="3"/>
          </p:cNvCxnSpPr>
          <p:nvPr/>
        </p:nvCxnSpPr>
        <p:spPr>
          <a:xfrm>
            <a:off x="3579055" y="3418520"/>
            <a:ext cx="1896194" cy="941607"/>
          </a:xfrm>
          <a:prstGeom prst="curvedConnector3">
            <a:avLst>
              <a:gd name="adj1" fmla="val 205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190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63"/>
            <a:ext cx="5561233" cy="2929401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1139838" y="141168"/>
            <a:ext cx="2484308" cy="10520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3858322" y="56863"/>
            <a:ext cx="391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Поки хтось оновляє проект на сервері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3624146" y="1193180"/>
            <a:ext cx="4442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 тебе на </a:t>
            </a:r>
            <a:r>
              <a:rPr lang="uk-UA" dirty="0" err="1" smtClean="0"/>
              <a:t>компʼютері</a:t>
            </a:r>
            <a:r>
              <a:rPr lang="uk-UA" dirty="0" smtClean="0"/>
              <a:t> не змінюється нічого,</a:t>
            </a:r>
          </a:p>
          <a:p>
            <a:r>
              <a:rPr lang="uk-UA" dirty="0" smtClean="0"/>
              <a:t>Є тільки то шо ти перед тим </a:t>
            </a:r>
            <a:r>
              <a:rPr lang="uk-UA" dirty="0" err="1" smtClean="0"/>
              <a:t>склонував</a:t>
            </a:r>
            <a:r>
              <a:rPr lang="uk-UA" dirty="0" smtClean="0"/>
              <a:t> сам.</a:t>
            </a:r>
          </a:p>
          <a:p>
            <a:r>
              <a:rPr lang="uk-UA" dirty="0" smtClean="0"/>
              <a:t>Тобто воно само </a:t>
            </a:r>
            <a:r>
              <a:rPr lang="uk-UA" b="1" dirty="0" smtClean="0"/>
              <a:t>не синхронізується</a:t>
            </a:r>
            <a:endParaRPr lang="uk-UA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858322" y="4426363"/>
            <a:ext cx="1593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git</a:t>
            </a:r>
            <a:r>
              <a:rPr lang="uk-UA" dirty="0"/>
              <a:t> </a:t>
            </a:r>
            <a:r>
              <a:rPr lang="uk-UA" dirty="0" err="1"/>
              <a:t>fetch</a:t>
            </a:r>
            <a:r>
              <a:rPr lang="uk-UA" dirty="0"/>
              <a:t> </a:t>
            </a:r>
            <a:r>
              <a:rPr lang="uk-UA" dirty="0" err="1"/>
              <a:t>origin</a:t>
            </a:r>
            <a:endParaRPr lang="uk-UA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651255" y="4611029"/>
            <a:ext cx="159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27489" y="424169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Синхронізує (обновляє)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66" y="2364059"/>
            <a:ext cx="4053982" cy="40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5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59512" y="1396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 smtClean="0"/>
              <a:t>Удалённые</a:t>
            </a:r>
            <a:r>
              <a:rPr lang="uk-UA" dirty="0" smtClean="0"/>
              <a:t> </a:t>
            </a:r>
            <a:r>
              <a:rPr lang="uk-UA" dirty="0" err="1" smtClean="0"/>
              <a:t>ветки</a:t>
            </a:r>
            <a:r>
              <a:rPr lang="uk-UA" dirty="0" smtClean="0"/>
              <a:t> в </a:t>
            </a:r>
            <a:r>
              <a:rPr lang="uk-UA" dirty="0" err="1" smtClean="0"/>
              <a:t>ситуации</a:t>
            </a:r>
            <a:r>
              <a:rPr lang="uk-UA" dirty="0" smtClean="0"/>
              <a:t> с </a:t>
            </a:r>
            <a:r>
              <a:rPr lang="uk-UA" dirty="0" err="1" smtClean="0"/>
              <a:t>несколькими</a:t>
            </a:r>
            <a:r>
              <a:rPr lang="uk-UA" dirty="0" smtClean="0"/>
              <a:t> </a:t>
            </a:r>
            <a:r>
              <a:rPr lang="uk-UA" dirty="0" err="1"/>
              <a:t>у</a:t>
            </a:r>
            <a:r>
              <a:rPr lang="uk-UA" dirty="0" err="1" smtClean="0"/>
              <a:t>далёнными</a:t>
            </a:r>
            <a:r>
              <a:rPr lang="uk-UA" dirty="0" smtClean="0"/>
              <a:t> серверами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3" y="1099789"/>
            <a:ext cx="5019675" cy="445770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2995960" y="1099789"/>
            <a:ext cx="2509838" cy="17214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5505799" y="1326995"/>
            <a:ext cx="6472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Цей сервер наша команда використовує як внутрішній (доступ мають тільки члени команди)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1" y="2117852"/>
            <a:ext cx="6400800" cy="4476750"/>
          </a:xfrm>
          <a:prstGeom prst="rect">
            <a:avLst/>
          </a:prstGeom>
        </p:spPr>
      </p:pic>
      <p:sp>
        <p:nvSpPr>
          <p:cNvPr id="9" name="Овал 8"/>
          <p:cNvSpPr/>
          <p:nvPr/>
        </p:nvSpPr>
        <p:spPr>
          <a:xfrm>
            <a:off x="8641080" y="3771900"/>
            <a:ext cx="1017270" cy="3543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Скругленная соединительная линия 12"/>
          <p:cNvCxnSpPr>
            <a:stCxn id="7" idx="0"/>
          </p:cNvCxnSpPr>
          <p:nvPr/>
        </p:nvCxnSpPr>
        <p:spPr>
          <a:xfrm rot="16200000" flipH="1" flipV="1">
            <a:off x="6994852" y="-307188"/>
            <a:ext cx="113185" cy="3381550"/>
          </a:xfrm>
          <a:prstGeom prst="curvedConnector4">
            <a:avLst>
              <a:gd name="adj1" fmla="val -201970"/>
              <a:gd name="adj2" fmla="val 978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29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87026" y="146804"/>
            <a:ext cx="2263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Отправка</a:t>
            </a:r>
            <a:r>
              <a:rPr lang="uk-UA" dirty="0"/>
              <a:t> </a:t>
            </a:r>
            <a:r>
              <a:rPr lang="uk-UA" dirty="0" err="1"/>
              <a:t>изменений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64870" y="8541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 </a:t>
            </a:r>
            <a:r>
              <a:rPr lang="uk-UA" dirty="0" err="1" smtClean="0"/>
              <a:t>git</a:t>
            </a:r>
            <a:r>
              <a:rPr lang="uk-UA" dirty="0" smtClean="0"/>
              <a:t> </a:t>
            </a:r>
            <a:r>
              <a:rPr lang="uk-UA" dirty="0" err="1" smtClean="0"/>
              <a:t>push</a:t>
            </a:r>
            <a:r>
              <a:rPr lang="uk-UA" dirty="0" smtClean="0"/>
              <a:t> </a:t>
            </a:r>
            <a:r>
              <a:rPr lang="uk-UA" dirty="0"/>
              <a:t>(</a:t>
            </a:r>
            <a:r>
              <a:rPr lang="uk-UA" dirty="0" err="1"/>
              <a:t>удал</a:t>
            </a:r>
            <a:r>
              <a:rPr lang="uk-UA" dirty="0"/>
              <a:t>. сервер) (</a:t>
            </a:r>
            <a:r>
              <a:rPr lang="uk-UA" dirty="0" err="1"/>
              <a:t>ветка</a:t>
            </a:r>
            <a:r>
              <a:rPr lang="uk-UA" dirty="0"/>
              <a:t>):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55" y="1385233"/>
            <a:ext cx="2609850" cy="3524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64870" y="1899434"/>
            <a:ext cx="3169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что</a:t>
            </a:r>
            <a:r>
              <a:rPr lang="uk-UA" dirty="0"/>
              <a:t> </a:t>
            </a:r>
            <a:r>
              <a:rPr lang="uk-UA" dirty="0" err="1"/>
              <a:t>означает</a:t>
            </a:r>
            <a:r>
              <a:rPr lang="uk-UA" dirty="0"/>
              <a:t> «</a:t>
            </a:r>
            <a:r>
              <a:rPr lang="uk-UA" dirty="0" err="1"/>
              <a:t>возьми</a:t>
            </a:r>
            <a:r>
              <a:rPr lang="uk-UA" dirty="0"/>
              <a:t> мою</a:t>
            </a:r>
          </a:p>
          <a:p>
            <a:r>
              <a:rPr lang="uk-UA" dirty="0" err="1"/>
              <a:t>локальную</a:t>
            </a:r>
            <a:r>
              <a:rPr lang="uk-UA" dirty="0"/>
              <a:t> </a:t>
            </a:r>
            <a:r>
              <a:rPr lang="uk-UA" dirty="0" err="1"/>
              <a:t>ветку</a:t>
            </a:r>
            <a:r>
              <a:rPr lang="uk-UA" dirty="0"/>
              <a:t> </a:t>
            </a:r>
            <a:r>
              <a:rPr lang="uk-UA" dirty="0" err="1"/>
              <a:t>serverfix</a:t>
            </a:r>
            <a:r>
              <a:rPr lang="uk-UA" dirty="0"/>
              <a:t> и обнови </a:t>
            </a:r>
            <a:r>
              <a:rPr lang="uk-UA" dirty="0" err="1"/>
              <a:t>из</a:t>
            </a:r>
            <a:r>
              <a:rPr lang="uk-UA" dirty="0"/>
              <a:t> </a:t>
            </a:r>
            <a:r>
              <a:rPr lang="uk-UA" dirty="0" err="1"/>
              <a:t>неё</a:t>
            </a:r>
            <a:r>
              <a:rPr lang="uk-UA" dirty="0"/>
              <a:t> </a:t>
            </a:r>
            <a:r>
              <a:rPr lang="uk-UA" dirty="0" err="1"/>
              <a:t>удалённую</a:t>
            </a:r>
            <a:r>
              <a:rPr lang="uk-UA" dirty="0"/>
              <a:t> </a:t>
            </a:r>
            <a:r>
              <a:rPr lang="uk-UA" dirty="0" err="1"/>
              <a:t>ветку</a:t>
            </a:r>
            <a:r>
              <a:rPr lang="uk-UA" dirty="0"/>
              <a:t> </a:t>
            </a:r>
            <a:r>
              <a:rPr lang="uk-UA" dirty="0" err="1"/>
              <a:t>serverfix</a:t>
            </a:r>
            <a:r>
              <a:rPr lang="uk-UA" dirty="0"/>
              <a:t>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989" y="813584"/>
            <a:ext cx="5772150" cy="2171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9161" y="556677"/>
            <a:ext cx="532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Перейменування</a:t>
            </a:r>
            <a:r>
              <a:rPr lang="ru-RU" dirty="0" smtClean="0"/>
              <a:t> </a:t>
            </a:r>
            <a:r>
              <a:rPr lang="uk-UA" dirty="0" smtClean="0"/>
              <a:t>існуючої локальної та </a:t>
            </a:r>
            <a:r>
              <a:rPr lang="en-US" dirty="0" smtClean="0"/>
              <a:t>remote </a:t>
            </a:r>
            <a:r>
              <a:rPr lang="uk-UA" dirty="0" smtClean="0"/>
              <a:t>вітки</a:t>
            </a:r>
            <a:endParaRPr lang="uk-UA" dirty="0"/>
          </a:p>
        </p:txBody>
      </p:sp>
      <p:pic>
        <p:nvPicPr>
          <p:cNvPr id="1026" name="Picture 2" descr="GitHub Review Option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594" y="3242191"/>
            <a:ext cx="5208162" cy="23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77190" y="31755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42729"/>
                </a:solidFill>
                <a:latin typeface="Arial" panose="020B0604020202020204" pitchFamily="34" charset="0"/>
              </a:rPr>
              <a:t>For "reviewer"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: someone you want to review the code. Not necessarily the person responsible for that area or responsible for merging the commit</a:t>
            </a:r>
            <a:r>
              <a:rPr lang="en-US" dirty="0" smtClean="0">
                <a:solidFill>
                  <a:srgbClr val="242729"/>
                </a:solidFill>
                <a:latin typeface="Arial" panose="020B0604020202020204" pitchFamily="34" charset="0"/>
              </a:rPr>
              <a:t>. </a:t>
            </a:r>
            <a:r>
              <a:rPr lang="uk-UA" dirty="0" smtClean="0">
                <a:solidFill>
                  <a:srgbClr val="242729"/>
                </a:solidFill>
                <a:latin typeface="Arial" panose="020B0604020202020204" pitchFamily="34" charset="0"/>
              </a:rPr>
              <a:t>Просто чуваки шо охочі подивитися код</a:t>
            </a:r>
            <a:endParaRPr lang="uk-UA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15590" y="448192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For "</a:t>
            </a:r>
            <a:r>
              <a:rPr lang="en-US" b="1" dirty="0" smtClean="0"/>
              <a:t>assignee”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 </a:t>
            </a:r>
            <a:r>
              <a:rPr lang="en-US" dirty="0" smtClean="0">
                <a:solidFill>
                  <a:srgbClr val="242729"/>
                </a:solidFill>
                <a:latin typeface="Arial" panose="020B0604020202020204" pitchFamily="34" charset="0"/>
              </a:rPr>
              <a:t>(</a:t>
            </a:r>
            <a:r>
              <a:rPr lang="ru-RU" dirty="0" smtClean="0">
                <a:solidFill>
                  <a:srgbClr val="242729"/>
                </a:solidFill>
                <a:latin typeface="Arial" panose="020B0604020202020204" pitchFamily="34" charset="0"/>
              </a:rPr>
              <a:t>уполномоченный</a:t>
            </a:r>
            <a:r>
              <a:rPr lang="en-US" dirty="0" smtClean="0">
                <a:solidFill>
                  <a:srgbClr val="242729"/>
                </a:solidFill>
                <a:latin typeface="Arial" panose="020B0604020202020204" pitchFamily="34" charset="0"/>
              </a:rPr>
              <a:t>) It 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can be the </a:t>
            </a:r>
            <a:r>
              <a:rPr lang="en-US" dirty="0" smtClean="0">
                <a:solidFill>
                  <a:srgbClr val="242729"/>
                </a:solidFill>
                <a:latin typeface="Arial" panose="020B0604020202020204" pitchFamily="34" charset="0"/>
              </a:rPr>
              <a:t>PR 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opener, or someone </a:t>
            </a:r>
            <a:r>
              <a:rPr lang="en-US" b="1" dirty="0">
                <a:solidFill>
                  <a:srgbClr val="242729"/>
                </a:solidFill>
                <a:latin typeface="Arial" panose="020B0604020202020204" pitchFamily="34" charset="0"/>
              </a:rPr>
              <a:t>responsible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for that area (who is going to accept the PR after the review is done or just close it</a:t>
            </a:r>
            <a:r>
              <a:rPr lang="en-US" dirty="0" smtClean="0">
                <a:solidFill>
                  <a:srgbClr val="242729"/>
                </a:solidFill>
                <a:latin typeface="Arial" panose="020B0604020202020204" pitchFamily="34" charset="0"/>
              </a:rPr>
              <a:t>) </a:t>
            </a:r>
            <a:r>
              <a:rPr lang="ru-RU" dirty="0" smtClean="0">
                <a:solidFill>
                  <a:srgbClr val="242729"/>
                </a:solidFill>
                <a:latin typeface="Arial" panose="020B0604020202020204" pitchFamily="34" charset="0"/>
              </a:rPr>
              <a:t>в</a:t>
            </a:r>
            <a:r>
              <a:rPr lang="uk-UA" dirty="0" err="1" smtClean="0">
                <a:solidFill>
                  <a:srgbClr val="242729"/>
                </a:solidFill>
                <a:latin typeface="Arial" panose="020B0604020202020204" pitchFamily="34" charset="0"/>
              </a:rPr>
              <a:t>ідповідальний</a:t>
            </a:r>
            <a:r>
              <a:rPr lang="uk-UA" dirty="0" smtClean="0">
                <a:solidFill>
                  <a:srgbClr val="242729"/>
                </a:solidFill>
                <a:latin typeface="Arial" panose="020B0604020202020204" pitchFamily="34" charset="0"/>
              </a:rPr>
              <a:t> за цю область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3646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9063" y="133814"/>
            <a:ext cx="92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SSH-key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46" y="727965"/>
            <a:ext cx="1466850" cy="4286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6" y="1286920"/>
            <a:ext cx="4210050" cy="314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3786" y="1247594"/>
            <a:ext cx="378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Створює ключ за вказаним </a:t>
            </a:r>
            <a:r>
              <a:rPr lang="uk-UA" dirty="0" err="1" smtClean="0"/>
              <a:t>емейлом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433736" y="1694985"/>
            <a:ext cx="937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Після цього воно перепитує як назвати файл, куди зберегти твій приватний та публічний ключ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33736" y="2452597"/>
            <a:ext cx="5047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https://www.youtube.com/watch?v=EsYHCO_0Xm0</a:t>
            </a:r>
          </a:p>
        </p:txBody>
      </p:sp>
    </p:spTree>
    <p:extLst>
      <p:ext uri="{BB962C8B-B14F-4D97-AF65-F5344CB8AC3E}">
        <p14:creationId xmlns:p14="http://schemas.microsoft.com/office/powerpoint/2010/main" val="1222469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3" y="105937"/>
            <a:ext cx="5705475" cy="2990850"/>
          </a:xfrm>
          <a:prstGeom prst="rect">
            <a:avLst/>
          </a:prstGeom>
        </p:spPr>
      </p:pic>
      <p:cxnSp>
        <p:nvCxnSpPr>
          <p:cNvPr id="3" name="Прямая со стрелкой 2"/>
          <p:cNvCxnSpPr/>
          <p:nvPr/>
        </p:nvCxnSpPr>
        <p:spPr>
          <a:xfrm flipH="1">
            <a:off x="4431026" y="568712"/>
            <a:ext cx="1572320" cy="163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59103" y="312234"/>
            <a:ext cx="6132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err="1" smtClean="0"/>
              <a:t>Це</a:t>
            </a:r>
            <a:r>
              <a:rPr lang="ru-RU" sz="1400" dirty="0" smtClean="0"/>
              <a:t> проблема </a:t>
            </a:r>
            <a:r>
              <a:rPr lang="ru-RU" sz="1400" dirty="0" err="1" smtClean="0"/>
              <a:t>кодування</a:t>
            </a:r>
            <a:r>
              <a:rPr lang="ru-RU" sz="1400" dirty="0" smtClean="0"/>
              <a:t> </a:t>
            </a:r>
            <a:r>
              <a:rPr lang="ru-RU" sz="1400" dirty="0" err="1" smtClean="0"/>
              <a:t>зак</a:t>
            </a:r>
            <a:r>
              <a:rPr lang="uk-UA" sz="1400" dirty="0" smtClean="0"/>
              <a:t>і</a:t>
            </a:r>
            <a:r>
              <a:rPr lang="ru-RU" sz="1400" dirty="0" err="1" smtClean="0"/>
              <a:t>нчення</a:t>
            </a:r>
            <a:r>
              <a:rPr lang="ru-RU" sz="1400" dirty="0" smtClean="0"/>
              <a:t> файлу в </a:t>
            </a:r>
            <a:r>
              <a:rPr lang="ru-RU" sz="1400" dirty="0" err="1" smtClean="0"/>
              <a:t>Віндовсі</a:t>
            </a:r>
            <a:r>
              <a:rPr lang="ru-RU" sz="1400" dirty="0" smtClean="0"/>
              <a:t> </a:t>
            </a:r>
            <a:r>
              <a:rPr lang="ru-RU" sz="1400" dirty="0" err="1" smtClean="0"/>
              <a:t>порівняно</a:t>
            </a:r>
            <a:r>
              <a:rPr lang="ru-RU" sz="1400" dirty="0" smtClean="0"/>
              <a:t> з </a:t>
            </a:r>
            <a:r>
              <a:rPr lang="en-US" sz="1400" dirty="0" smtClean="0"/>
              <a:t>Mac </a:t>
            </a:r>
            <a:r>
              <a:rPr lang="ru-RU" sz="1400" dirty="0" smtClean="0"/>
              <a:t>та </a:t>
            </a:r>
            <a:r>
              <a:rPr lang="en-US" sz="1400" dirty="0" smtClean="0"/>
              <a:t>Linux</a:t>
            </a:r>
            <a:endParaRPr lang="uk-UA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03" y="810670"/>
            <a:ext cx="2895600" cy="352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454" y="550301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 smtClean="0"/>
              <a:t>вирішення</a:t>
            </a:r>
            <a:endParaRPr lang="uk-UA" sz="1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58644" y="2207941"/>
            <a:ext cx="245327" cy="111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/>
          <p:cNvSpPr/>
          <p:nvPr/>
        </p:nvSpPr>
        <p:spPr>
          <a:xfrm>
            <a:off x="2397512" y="2207941"/>
            <a:ext cx="367990" cy="100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8895713" y="810670"/>
            <a:ext cx="2993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/>
              <a:t>converts LF endings into CRLF </a:t>
            </a:r>
            <a:endParaRPr lang="uk-UA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01343" y="3995678"/>
            <a:ext cx="5802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У випадку коли під час </a:t>
            </a:r>
            <a:r>
              <a:rPr lang="en-US" dirty="0" err="1" smtClean="0"/>
              <a:t>git</a:t>
            </a:r>
            <a:r>
              <a:rPr lang="en-US" dirty="0" smtClean="0"/>
              <a:t> pull </a:t>
            </a:r>
            <a:r>
              <a:rPr lang="uk-UA" dirty="0" smtClean="0"/>
              <a:t>воно каже неможливо зробити </a:t>
            </a:r>
            <a:r>
              <a:rPr lang="en-US" dirty="0" smtClean="0"/>
              <a:t>merge </a:t>
            </a:r>
            <a:r>
              <a:rPr lang="uk-UA" dirty="0" smtClean="0"/>
              <a:t>це означає, шо хоч ти і переключився зі своєї робочої вітки на той же </a:t>
            </a:r>
            <a:r>
              <a:rPr lang="en-US" dirty="0" smtClean="0"/>
              <a:t>develop</a:t>
            </a:r>
            <a:r>
              <a:rPr lang="uk-UA" dirty="0" smtClean="0"/>
              <a:t>(з </a:t>
            </a:r>
            <a:r>
              <a:rPr lang="en-US" dirty="0" smtClean="0"/>
              <a:t>origin develop =&gt; local develop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r>
              <a:rPr lang="uk-UA" dirty="0" smtClean="0"/>
              <a:t>який хочеш оновити, у </a:t>
            </a:r>
            <a:r>
              <a:rPr lang="en-US" dirty="0" smtClean="0"/>
              <a:t>working area </a:t>
            </a:r>
            <a:r>
              <a:rPr lang="uk-UA" dirty="0" smtClean="0"/>
              <a:t>все одно лежать модифіковані файли з тої твоєї вітки</a:t>
            </a:r>
            <a:r>
              <a:rPr lang="en-US" dirty="0" smtClean="0"/>
              <a:t> </a:t>
            </a:r>
            <a:r>
              <a:rPr lang="ru-RU" dirty="0" smtClean="0"/>
              <a:t>над </a:t>
            </a:r>
            <a:r>
              <a:rPr lang="ru-RU" dirty="0" err="1" smtClean="0"/>
              <a:t>якою</a:t>
            </a:r>
            <a:r>
              <a:rPr lang="ru-RU" dirty="0" smtClean="0"/>
              <a:t> </a:t>
            </a:r>
            <a:r>
              <a:rPr lang="ru-RU" dirty="0" err="1" smtClean="0"/>
              <a:t>ти</a:t>
            </a:r>
            <a:r>
              <a:rPr lang="ru-RU" dirty="0" smtClean="0"/>
              <a:t> </a:t>
            </a:r>
            <a:r>
              <a:rPr lang="ru-RU" dirty="0" err="1" smtClean="0"/>
              <a:t>хвилину</a:t>
            </a:r>
            <a:r>
              <a:rPr lang="ru-RU" dirty="0" smtClean="0"/>
              <a:t> тому </a:t>
            </a:r>
            <a:r>
              <a:rPr lang="ru-RU" dirty="0" err="1" smtClean="0"/>
              <a:t>працював</a:t>
            </a:r>
            <a:r>
              <a:rPr lang="uk-UA" dirty="0" smtClean="0"/>
              <a:t> і з ними треба </a:t>
            </a:r>
            <a:r>
              <a:rPr lang="uk-UA" dirty="0" err="1" smtClean="0"/>
              <a:t>шось</a:t>
            </a:r>
            <a:r>
              <a:rPr lang="uk-UA" dirty="0" smtClean="0"/>
              <a:t> зробити, </a:t>
            </a:r>
            <a:r>
              <a:rPr lang="uk-UA" dirty="0" err="1" smtClean="0"/>
              <a:t>удалити</a:t>
            </a:r>
            <a:r>
              <a:rPr lang="uk-UA" dirty="0" smtClean="0"/>
              <a:t> або легше </a:t>
            </a:r>
            <a:r>
              <a:rPr lang="uk-UA" dirty="0" err="1" smtClean="0"/>
              <a:t>закомітити</a:t>
            </a:r>
            <a:r>
              <a:rPr lang="uk-UA" dirty="0" smtClean="0"/>
              <a:t> (не в </a:t>
            </a:r>
            <a:r>
              <a:rPr lang="en-US" dirty="0" smtClean="0"/>
              <a:t>develop</a:t>
            </a:r>
            <a:r>
              <a:rPr lang="uk-UA" dirty="0"/>
              <a:t>,</a:t>
            </a:r>
            <a:r>
              <a:rPr lang="en-US" dirty="0" smtClean="0"/>
              <a:t> </a:t>
            </a:r>
            <a:r>
              <a:rPr lang="ru-RU" dirty="0" smtClean="0"/>
              <a:t>а </a:t>
            </a:r>
            <a:r>
              <a:rPr lang="uk-UA" dirty="0" smtClean="0"/>
              <a:t>на тій шо ти працюєш !не </a:t>
            </a:r>
            <a:r>
              <a:rPr lang="uk-UA" dirty="0" err="1" smtClean="0"/>
              <a:t>забудь</a:t>
            </a:r>
            <a:r>
              <a:rPr lang="uk-UA" dirty="0" smtClean="0"/>
              <a:t>) і знов переключитися на </a:t>
            </a:r>
            <a:r>
              <a:rPr lang="en-US" dirty="0" smtClean="0"/>
              <a:t>develop </a:t>
            </a:r>
            <a:r>
              <a:rPr lang="uk-UA" dirty="0" smtClean="0"/>
              <a:t>і замутити </a:t>
            </a:r>
            <a:r>
              <a:rPr lang="uk-UA" dirty="0" err="1" smtClean="0"/>
              <a:t>мутки</a:t>
            </a:r>
            <a:r>
              <a:rPr lang="uk-UA" dirty="0" smtClean="0"/>
              <a:t>.</a:t>
            </a:r>
            <a:r>
              <a:rPr lang="en-US" dirty="0" smtClean="0"/>
              <a:t> </a:t>
            </a:r>
            <a:r>
              <a:rPr lang="ru-RU" dirty="0" err="1" smtClean="0"/>
              <a:t>Переключитися</a:t>
            </a:r>
            <a:r>
              <a:rPr lang="ru-RU" dirty="0" smtClean="0"/>
              <a:t> назад </a:t>
            </a:r>
            <a:r>
              <a:rPr lang="uk-UA" dirty="0" smtClean="0"/>
              <a:t>і зробити </a:t>
            </a:r>
            <a:r>
              <a:rPr lang="en-US" dirty="0" smtClean="0"/>
              <a:t>merge (local develop =&gt; local </a:t>
            </a:r>
            <a:r>
              <a:rPr lang="en-US" dirty="0" err="1" smtClean="0"/>
              <a:t>work_branch</a:t>
            </a:r>
            <a:r>
              <a:rPr lang="en-US" dirty="0" smtClean="0"/>
              <a:t>)</a:t>
            </a:r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1640226" y="3626346"/>
            <a:ext cx="2250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Не виходить </a:t>
            </a:r>
            <a:r>
              <a:rPr lang="en-US" dirty="0" err="1" smtClean="0"/>
              <a:t>git</a:t>
            </a:r>
            <a:r>
              <a:rPr lang="en-US" dirty="0" smtClean="0"/>
              <a:t> pull ?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640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95" y="369332"/>
            <a:ext cx="5476875" cy="10572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4973" y="0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Вир</a:t>
            </a:r>
            <a:r>
              <a:rPr lang="uk-UA" dirty="0" err="1" smtClean="0"/>
              <a:t>ішення</a:t>
            </a:r>
            <a:r>
              <a:rPr lang="uk-UA" dirty="0" smtClean="0"/>
              <a:t> </a:t>
            </a:r>
            <a:r>
              <a:rPr lang="en-US" dirty="0" smtClean="0"/>
              <a:t>merge conflicts</a:t>
            </a:r>
            <a:endParaRPr lang="uk-UA" dirty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4725843" y="579894"/>
            <a:ext cx="140589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/>
          <p:nvPr/>
        </p:nvCxnSpPr>
        <p:spPr>
          <a:xfrm>
            <a:off x="768805" y="692944"/>
            <a:ext cx="7223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 flipV="1">
            <a:off x="791665" y="817959"/>
            <a:ext cx="1371878" cy="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1902" y="1380887"/>
            <a:ext cx="138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Шо </a:t>
            </a:r>
            <a:r>
              <a:rPr lang="uk-UA" dirty="0" err="1" smtClean="0"/>
              <a:t>делать</a:t>
            </a:r>
            <a:r>
              <a:rPr lang="uk-UA" dirty="0" smtClean="0"/>
              <a:t> ?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9" y="1737790"/>
            <a:ext cx="6285182" cy="2598237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180189" y="2095112"/>
            <a:ext cx="9269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07119" y="1875234"/>
            <a:ext cx="4929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Ця штука спробує тобі вирішити якісь конфлікти і покаже шо саме не так</a:t>
            </a:r>
            <a:endParaRPr lang="uk-UA" sz="1200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189" y="2152233"/>
            <a:ext cx="6308042" cy="146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TextBox 10"/>
          <p:cNvSpPr txBox="1"/>
          <p:nvPr/>
        </p:nvSpPr>
        <p:spPr>
          <a:xfrm>
            <a:off x="803095" y="2614207"/>
            <a:ext cx="5564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Ці незрозумілі проблеми з </a:t>
            </a:r>
            <a:r>
              <a:rPr lang="uk-UA" sz="1200" dirty="0" err="1" smtClean="0">
                <a:solidFill>
                  <a:srgbClr val="FF0000"/>
                </a:solidFill>
              </a:rPr>
              <a:t>конфігами</a:t>
            </a:r>
            <a:r>
              <a:rPr lang="uk-UA" sz="1200" dirty="0" smtClean="0">
                <a:solidFill>
                  <a:srgbClr val="FF0000"/>
                </a:solidFill>
              </a:rPr>
              <a:t> вирішилися для мене звичайним </a:t>
            </a:r>
            <a:r>
              <a:rPr lang="en-US" sz="1200" dirty="0" smtClean="0">
                <a:solidFill>
                  <a:srgbClr val="FF0000"/>
                </a:solidFill>
              </a:rPr>
              <a:t>Enter </a:t>
            </a:r>
            <a:r>
              <a:rPr lang="ru-RU" sz="1200" dirty="0" smtClean="0">
                <a:solidFill>
                  <a:srgbClr val="FF0000"/>
                </a:solidFill>
              </a:rPr>
              <a:t>тут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3005593" y="2752706"/>
            <a:ext cx="2976599" cy="766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58" y="4362649"/>
            <a:ext cx="4685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Після появиться дуже страшне вікно(на жаль не встиг зробити </a:t>
            </a:r>
            <a:r>
              <a:rPr lang="uk-UA" sz="1200" dirty="0" err="1" smtClean="0"/>
              <a:t>скрін</a:t>
            </a:r>
            <a:r>
              <a:rPr lang="uk-UA" sz="1200" dirty="0" smtClean="0"/>
              <a:t>)</a:t>
            </a:r>
          </a:p>
          <a:p>
            <a:r>
              <a:rPr lang="uk-UA" sz="1200" dirty="0" smtClean="0"/>
              <a:t>Там підкреслено шо сталося от так</a:t>
            </a:r>
            <a:r>
              <a:rPr lang="en-US" sz="1200" dirty="0" smtClean="0"/>
              <a:t>: </a:t>
            </a:r>
            <a:endParaRPr lang="uk-UA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279970" y="61555"/>
            <a:ext cx="596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 smtClean="0"/>
              <a:t>Момент(</a:t>
            </a:r>
            <a:r>
              <a:rPr lang="uk-UA" sz="1400" dirty="0"/>
              <a:t>б</a:t>
            </a:r>
            <a:r>
              <a:rPr lang="uk-UA" sz="1400" dirty="0" smtClean="0"/>
              <a:t>ажано робити це в </a:t>
            </a:r>
            <a:r>
              <a:rPr lang="en-US" sz="1400" dirty="0" err="1" smtClean="0"/>
              <a:t>git</a:t>
            </a:r>
            <a:r>
              <a:rPr lang="en-US" sz="1400" dirty="0" smtClean="0"/>
              <a:t> bash </a:t>
            </a:r>
            <a:r>
              <a:rPr lang="uk-UA" sz="1400" dirty="0" smtClean="0"/>
              <a:t>бо у звичайній </a:t>
            </a:r>
            <a:r>
              <a:rPr lang="en-US" sz="1400" dirty="0" err="1" smtClean="0"/>
              <a:t>cmd</a:t>
            </a:r>
            <a:r>
              <a:rPr lang="en-US" sz="1400" dirty="0" smtClean="0"/>
              <a:t> </a:t>
            </a:r>
            <a:r>
              <a:rPr lang="uk-UA" sz="1400" dirty="0" smtClean="0"/>
              <a:t>може поламатися)</a:t>
            </a:r>
            <a:endParaRPr lang="uk-UA" sz="14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8" y="4798001"/>
            <a:ext cx="4133410" cy="1941703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180189" y="5296829"/>
            <a:ext cx="3154021" cy="925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угольник 17"/>
          <p:cNvSpPr/>
          <p:nvPr/>
        </p:nvSpPr>
        <p:spPr>
          <a:xfrm>
            <a:off x="96838" y="6255834"/>
            <a:ext cx="2804197" cy="3477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TextBox 18"/>
          <p:cNvSpPr txBox="1"/>
          <p:nvPr/>
        </p:nvSpPr>
        <p:spPr>
          <a:xfrm>
            <a:off x="664981" y="5765876"/>
            <a:ext cx="254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rgbClr val="FF0000"/>
                </a:solidFill>
              </a:rPr>
              <a:t>Це</a:t>
            </a:r>
            <a:r>
              <a:rPr lang="ru-RU" dirty="0" smtClean="0">
                <a:solidFill>
                  <a:srgbClr val="FF0000"/>
                </a:solidFill>
              </a:rPr>
              <a:t> те </a:t>
            </a:r>
            <a:r>
              <a:rPr lang="ru-RU" dirty="0" err="1" smtClean="0">
                <a:solidFill>
                  <a:srgbClr val="FF0000"/>
                </a:solidFill>
              </a:rPr>
              <a:t>шо</a:t>
            </a:r>
            <a:r>
              <a:rPr lang="ru-RU" dirty="0" smtClean="0">
                <a:solidFill>
                  <a:srgbClr val="FF0000"/>
                </a:solidFill>
              </a:rPr>
              <a:t> в мене на </a:t>
            </a:r>
            <a:r>
              <a:rPr lang="uk-UA" dirty="0" smtClean="0">
                <a:solidFill>
                  <a:srgbClr val="FF0000"/>
                </a:solidFill>
              </a:rPr>
              <a:t>вітці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74973" y="6321643"/>
            <a:ext cx="170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00B050"/>
                </a:solidFill>
              </a:rPr>
              <a:t>Те шо в </a:t>
            </a:r>
            <a:r>
              <a:rPr lang="en-US" dirty="0" smtClean="0">
                <a:solidFill>
                  <a:srgbClr val="00B050"/>
                </a:solidFill>
              </a:rPr>
              <a:t>develop</a:t>
            </a:r>
            <a:endParaRPr lang="uk-UA" dirty="0">
              <a:solidFill>
                <a:srgbClr val="00B050"/>
              </a:solidFill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070" y="5007632"/>
            <a:ext cx="1952625" cy="1638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37563" y="4293515"/>
            <a:ext cx="675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Якщо</a:t>
            </a:r>
            <a:r>
              <a:rPr lang="ru-RU" dirty="0" smtClean="0"/>
              <a:t> </a:t>
            </a:r>
            <a:r>
              <a:rPr lang="ru-RU" dirty="0" err="1" smtClean="0"/>
              <a:t>ти</a:t>
            </a:r>
            <a:r>
              <a:rPr lang="ru-RU" dirty="0" smtClean="0"/>
              <a:t> </a:t>
            </a:r>
            <a:r>
              <a:rPr lang="ru-RU" dirty="0" err="1" smtClean="0"/>
              <a:t>раптом</a:t>
            </a:r>
            <a:r>
              <a:rPr lang="ru-RU" dirty="0" smtClean="0"/>
              <a:t> р</a:t>
            </a:r>
            <a:r>
              <a:rPr lang="uk-UA" dirty="0" err="1" smtClean="0"/>
              <a:t>ішив</a:t>
            </a:r>
            <a:r>
              <a:rPr lang="uk-UA" dirty="0" smtClean="0"/>
              <a:t> нічого лишнього не робити а тільки </a:t>
            </a:r>
            <a:r>
              <a:rPr lang="uk-UA" dirty="0" err="1" smtClean="0"/>
              <a:t>комітити</a:t>
            </a:r>
            <a:r>
              <a:rPr lang="uk-UA" dirty="0" smtClean="0"/>
              <a:t> </a:t>
            </a:r>
            <a:r>
              <a:rPr lang="uk-UA" dirty="0" err="1" smtClean="0"/>
              <a:t>всьо</a:t>
            </a:r>
            <a:r>
              <a:rPr lang="uk-UA" dirty="0" smtClean="0"/>
              <a:t> </a:t>
            </a:r>
            <a:r>
              <a:rPr lang="uk-UA" dirty="0" err="1" smtClean="0"/>
              <a:t>підрят</a:t>
            </a:r>
            <a:r>
              <a:rPr lang="uk-UA" dirty="0" smtClean="0"/>
              <a:t> </a:t>
            </a:r>
            <a:r>
              <a:rPr lang="uk-UA" dirty="0" err="1" smtClean="0"/>
              <a:t>шоби</a:t>
            </a:r>
            <a:r>
              <a:rPr lang="uk-UA" dirty="0" smtClean="0"/>
              <a:t> тобі вдалося зробити </a:t>
            </a:r>
            <a:r>
              <a:rPr lang="en-US" dirty="0" smtClean="0"/>
              <a:t>merge</a:t>
            </a:r>
            <a:endParaRPr lang="uk-UA" dirty="0"/>
          </a:p>
        </p:txBody>
      </p:sp>
      <p:sp>
        <p:nvSpPr>
          <p:cNvPr id="23" name="TextBox 22"/>
          <p:cNvSpPr txBox="1"/>
          <p:nvPr/>
        </p:nvSpPr>
        <p:spPr>
          <a:xfrm>
            <a:off x="7363465" y="4823121"/>
            <a:ext cx="378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То з</a:t>
            </a:r>
            <a:r>
              <a:rPr lang="uk-UA" dirty="0" err="1" smtClean="0"/>
              <a:t>ʼявляться</a:t>
            </a:r>
            <a:r>
              <a:rPr lang="uk-UA" dirty="0" smtClean="0"/>
              <a:t> відповідні </a:t>
            </a:r>
            <a:r>
              <a:rPr lang="uk-UA" dirty="0" err="1" smtClean="0"/>
              <a:t>файліки</a:t>
            </a:r>
            <a:r>
              <a:rPr lang="uk-UA" dirty="0" smtClean="0"/>
              <a:t> які:</a:t>
            </a:r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6983465" y="6266700"/>
            <a:ext cx="181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То шо на сервері</a:t>
            </a:r>
            <a:endParaRPr lang="uk-UA" dirty="0"/>
          </a:p>
        </p:txBody>
      </p:sp>
      <p:sp>
        <p:nvSpPr>
          <p:cNvPr id="25" name="TextBox 24"/>
          <p:cNvSpPr txBox="1"/>
          <p:nvPr/>
        </p:nvSpPr>
        <p:spPr>
          <a:xfrm>
            <a:off x="6930463" y="6044263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То шо в тебе</a:t>
            </a:r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6800830" y="5837075"/>
            <a:ext cx="28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Локальний</a:t>
            </a:r>
            <a:r>
              <a:rPr lang="ru-RU" dirty="0" smtClean="0"/>
              <a:t> на </a:t>
            </a:r>
            <a:r>
              <a:rPr lang="en-US" dirty="0" smtClean="0"/>
              <a:t>develop </a:t>
            </a:r>
            <a:r>
              <a:rPr lang="uk-UA" dirty="0" smtClean="0"/>
              <a:t>вітці</a:t>
            </a:r>
            <a:endParaRPr lang="uk-UA" dirty="0"/>
          </a:p>
        </p:txBody>
      </p:sp>
      <p:sp>
        <p:nvSpPr>
          <p:cNvPr id="27" name="TextBox 26"/>
          <p:cNvSpPr txBox="1"/>
          <p:nvPr/>
        </p:nvSpPr>
        <p:spPr>
          <a:xfrm>
            <a:off x="6988536" y="5642116"/>
            <a:ext cx="151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Спроба злити</a:t>
            </a:r>
            <a:endParaRPr lang="uk-UA" dirty="0"/>
          </a:p>
        </p:txBody>
      </p:sp>
      <p:sp>
        <p:nvSpPr>
          <p:cNvPr id="28" name="TextBox 27"/>
          <p:cNvSpPr txBox="1"/>
          <p:nvPr/>
        </p:nvSpPr>
        <p:spPr>
          <a:xfrm>
            <a:off x="6233490" y="5075418"/>
            <a:ext cx="151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Спроба злити</a:t>
            </a:r>
            <a:endParaRPr lang="uk-UA" dirty="0"/>
          </a:p>
        </p:txBody>
      </p:sp>
      <p:sp>
        <p:nvSpPr>
          <p:cNvPr id="29" name="TextBox 28"/>
          <p:cNvSpPr txBox="1"/>
          <p:nvPr/>
        </p:nvSpPr>
        <p:spPr>
          <a:xfrm>
            <a:off x="9498330" y="5296829"/>
            <a:ext cx="269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Виправ тут а решта можеш видалити</a:t>
            </a:r>
            <a:endParaRPr lang="uk-UA" dirty="0"/>
          </a:p>
        </p:txBody>
      </p:sp>
      <p:cxnSp>
        <p:nvCxnSpPr>
          <p:cNvPr id="31" name="Прямая со стрелкой 30"/>
          <p:cNvCxnSpPr>
            <a:endCxn id="28" idx="1"/>
          </p:cNvCxnSpPr>
          <p:nvPr/>
        </p:nvCxnSpPr>
        <p:spPr>
          <a:xfrm flipH="1" flipV="1">
            <a:off x="6233490" y="5260084"/>
            <a:ext cx="412209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83465" y="501805"/>
            <a:ext cx="5208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вирішувати це </a:t>
            </a:r>
            <a:r>
              <a:rPr lang="uk-UA" dirty="0" err="1" smtClean="0"/>
              <a:t>удобно</a:t>
            </a:r>
            <a:r>
              <a:rPr lang="uk-UA" dirty="0" smtClean="0"/>
              <a:t> в </a:t>
            </a:r>
            <a:r>
              <a:rPr lang="en-US" dirty="0" err="1" smtClean="0"/>
              <a:t>smartgit</a:t>
            </a:r>
            <a:r>
              <a:rPr lang="en-US" dirty="0" smtClean="0"/>
              <a:t> – </a:t>
            </a:r>
            <a:r>
              <a:rPr lang="uk-UA" dirty="0" smtClean="0"/>
              <a:t>подвійний клік</a:t>
            </a:r>
          </a:p>
          <a:p>
            <a:r>
              <a:rPr lang="uk-UA" dirty="0" smtClean="0"/>
              <a:t>на файл із статусом </a:t>
            </a:r>
            <a:r>
              <a:rPr lang="en-US" dirty="0" smtClean="0"/>
              <a:t>conflicted, </a:t>
            </a:r>
            <a:r>
              <a:rPr lang="uk-UA" dirty="0" smtClean="0"/>
              <a:t>і відкриється класна візуальна </a:t>
            </a:r>
            <a:r>
              <a:rPr lang="uk-UA" dirty="0" err="1" smtClean="0"/>
              <a:t>фіча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28057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2273" y="167269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Rebase(</a:t>
            </a:r>
            <a:r>
              <a:rPr lang="uk-UA" dirty="0" smtClean="0"/>
              <a:t>переміщення</a:t>
            </a:r>
            <a:r>
              <a:rPr lang="en-US" dirty="0" smtClean="0"/>
              <a:t>) </a:t>
            </a:r>
            <a:r>
              <a:rPr lang="uk-UA" dirty="0" smtClean="0"/>
              <a:t>і різниця від </a:t>
            </a:r>
            <a:r>
              <a:rPr lang="en-US" dirty="0" smtClean="0"/>
              <a:t>merge</a:t>
            </a:r>
            <a:r>
              <a:rPr lang="uk-UA" dirty="0" smtClean="0"/>
              <a:t>(злиття)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54" y="710774"/>
            <a:ext cx="3057525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4507" y="1773044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merge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633" y="733747"/>
            <a:ext cx="3876675" cy="2447925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V="1">
            <a:off x="3529808" y="2142376"/>
            <a:ext cx="978632" cy="33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35" y="3169165"/>
            <a:ext cx="4667250" cy="809625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205135" y="3378820"/>
            <a:ext cx="2092016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9" idx="1"/>
          </p:cNvCxnSpPr>
          <p:nvPr/>
        </p:nvCxnSpPr>
        <p:spPr>
          <a:xfrm flipV="1">
            <a:off x="205135" y="3573977"/>
            <a:ext cx="166827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7" y="4124168"/>
            <a:ext cx="3829050" cy="19240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3989256"/>
            <a:ext cx="2196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спочатку знаходить спільного </a:t>
            </a:r>
            <a:r>
              <a:rPr lang="uk-UA" sz="1100" dirty="0" err="1" smtClean="0"/>
              <a:t>предка</a:t>
            </a:r>
            <a:r>
              <a:rPr lang="uk-UA" sz="1100" dirty="0" smtClean="0"/>
              <a:t>, потім по черзі до </a:t>
            </a:r>
            <a:r>
              <a:rPr lang="en-US" sz="1100" dirty="0" smtClean="0"/>
              <a:t>master</a:t>
            </a:r>
            <a:r>
              <a:rPr lang="uk-UA" sz="1100" dirty="0" smtClean="0"/>
              <a:t> застосовуються ті самі </a:t>
            </a:r>
            <a:r>
              <a:rPr lang="uk-UA" sz="1100" dirty="0" err="1" smtClean="0"/>
              <a:t>коміти</a:t>
            </a:r>
            <a:r>
              <a:rPr lang="uk-UA" sz="1100" dirty="0" smtClean="0"/>
              <a:t> що </a:t>
            </a:r>
            <a:r>
              <a:rPr lang="uk-UA" sz="1100" dirty="0"/>
              <a:t>б</a:t>
            </a:r>
            <a:r>
              <a:rPr lang="uk-UA" sz="1100" dirty="0" smtClean="0"/>
              <a:t>ули зроблені для</a:t>
            </a:r>
            <a:r>
              <a:rPr lang="en-US" sz="1100" dirty="0" smtClean="0"/>
              <a:t> experiment</a:t>
            </a:r>
            <a:r>
              <a:rPr lang="uk-UA" sz="1100" dirty="0" smtClean="0"/>
              <a:t> </a:t>
            </a:r>
            <a:endParaRPr lang="uk-UA" sz="1100" dirty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769434" y="3568802"/>
            <a:ext cx="4817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182" y="4220759"/>
            <a:ext cx="3924300" cy="182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19125" y="4373975"/>
            <a:ext cx="123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після можна </a:t>
            </a:r>
            <a:r>
              <a:rPr lang="uk-UA" sz="1200" dirty="0" err="1" smtClean="0"/>
              <a:t>чекаут</a:t>
            </a:r>
            <a:r>
              <a:rPr lang="uk-UA" sz="1200" dirty="0" smtClean="0"/>
              <a:t> на </a:t>
            </a:r>
            <a:r>
              <a:rPr lang="en-US" sz="1200" dirty="0" smtClean="0"/>
              <a:t>master </a:t>
            </a:r>
            <a:r>
              <a:rPr lang="uk-UA" sz="1200" dirty="0" smtClean="0"/>
              <a:t>і </a:t>
            </a:r>
            <a:r>
              <a:rPr lang="en-US" sz="1200" dirty="0" smtClean="0"/>
              <a:t>fast-forward merge</a:t>
            </a:r>
            <a:endParaRPr lang="uk-UA" sz="12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3853177" y="5339885"/>
            <a:ext cx="1399048" cy="10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олилиния 23"/>
          <p:cNvSpPr/>
          <p:nvPr/>
        </p:nvSpPr>
        <p:spPr>
          <a:xfrm>
            <a:off x="8017727" y="5374888"/>
            <a:ext cx="657922" cy="278780"/>
          </a:xfrm>
          <a:custGeom>
            <a:avLst/>
            <a:gdLst>
              <a:gd name="connsiteX0" fmla="*/ 0 w 657922"/>
              <a:gd name="connsiteY0" fmla="*/ 0 h 278780"/>
              <a:gd name="connsiteX1" fmla="*/ 22302 w 657922"/>
              <a:gd name="connsiteY1" fmla="*/ 55756 h 278780"/>
              <a:gd name="connsiteX2" fmla="*/ 33453 w 657922"/>
              <a:gd name="connsiteY2" fmla="*/ 89210 h 278780"/>
              <a:gd name="connsiteX3" fmla="*/ 89210 w 657922"/>
              <a:gd name="connsiteY3" fmla="*/ 144966 h 278780"/>
              <a:gd name="connsiteX4" fmla="*/ 111512 w 657922"/>
              <a:gd name="connsiteY4" fmla="*/ 178419 h 278780"/>
              <a:gd name="connsiteX5" fmla="*/ 144966 w 657922"/>
              <a:gd name="connsiteY5" fmla="*/ 200722 h 278780"/>
              <a:gd name="connsiteX6" fmla="*/ 200722 w 657922"/>
              <a:gd name="connsiteY6" fmla="*/ 256478 h 278780"/>
              <a:gd name="connsiteX7" fmla="*/ 289932 w 657922"/>
              <a:gd name="connsiteY7" fmla="*/ 278780 h 278780"/>
              <a:gd name="connsiteX8" fmla="*/ 479502 w 657922"/>
              <a:gd name="connsiteY8" fmla="*/ 245327 h 278780"/>
              <a:gd name="connsiteX9" fmla="*/ 546410 w 657922"/>
              <a:gd name="connsiteY9" fmla="*/ 200722 h 278780"/>
              <a:gd name="connsiteX10" fmla="*/ 579863 w 657922"/>
              <a:gd name="connsiteY10" fmla="*/ 178419 h 278780"/>
              <a:gd name="connsiteX11" fmla="*/ 602166 w 657922"/>
              <a:gd name="connsiteY11" fmla="*/ 144966 h 278780"/>
              <a:gd name="connsiteX12" fmla="*/ 624468 w 657922"/>
              <a:gd name="connsiteY12" fmla="*/ 122663 h 278780"/>
              <a:gd name="connsiteX13" fmla="*/ 646771 w 657922"/>
              <a:gd name="connsiteY13" fmla="*/ 22302 h 278780"/>
              <a:gd name="connsiteX14" fmla="*/ 657922 w 657922"/>
              <a:gd name="connsiteY14" fmla="*/ 11151 h 27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7922" h="278780">
                <a:moveTo>
                  <a:pt x="0" y="0"/>
                </a:moveTo>
                <a:cubicBezTo>
                  <a:pt x="7434" y="18585"/>
                  <a:pt x="15274" y="37013"/>
                  <a:pt x="22302" y="55756"/>
                </a:cubicBezTo>
                <a:cubicBezTo>
                  <a:pt x="26429" y="66762"/>
                  <a:pt x="26400" y="79806"/>
                  <a:pt x="33453" y="89210"/>
                </a:cubicBezTo>
                <a:cubicBezTo>
                  <a:pt x="49223" y="110237"/>
                  <a:pt x="74630" y="123097"/>
                  <a:pt x="89210" y="144966"/>
                </a:cubicBezTo>
                <a:cubicBezTo>
                  <a:pt x="96644" y="156117"/>
                  <a:pt x="102035" y="168942"/>
                  <a:pt x="111512" y="178419"/>
                </a:cubicBezTo>
                <a:cubicBezTo>
                  <a:pt x="120989" y="187896"/>
                  <a:pt x="134880" y="191897"/>
                  <a:pt x="144966" y="200722"/>
                </a:cubicBezTo>
                <a:cubicBezTo>
                  <a:pt x="164746" y="218030"/>
                  <a:pt x="174949" y="251323"/>
                  <a:pt x="200722" y="256478"/>
                </a:cubicBezTo>
                <a:cubicBezTo>
                  <a:pt x="268004" y="269934"/>
                  <a:pt x="238497" y="261636"/>
                  <a:pt x="289932" y="278780"/>
                </a:cubicBezTo>
                <a:cubicBezTo>
                  <a:pt x="402446" y="270125"/>
                  <a:pt x="408364" y="288009"/>
                  <a:pt x="479502" y="245327"/>
                </a:cubicBezTo>
                <a:cubicBezTo>
                  <a:pt x="502487" y="231536"/>
                  <a:pt x="524107" y="215591"/>
                  <a:pt x="546410" y="200722"/>
                </a:cubicBezTo>
                <a:lnTo>
                  <a:pt x="579863" y="178419"/>
                </a:lnTo>
                <a:cubicBezTo>
                  <a:pt x="587297" y="167268"/>
                  <a:pt x="593794" y="155431"/>
                  <a:pt x="602166" y="144966"/>
                </a:cubicBezTo>
                <a:cubicBezTo>
                  <a:pt x="608734" y="136756"/>
                  <a:pt x="620777" y="132507"/>
                  <a:pt x="624468" y="122663"/>
                </a:cubicBezTo>
                <a:cubicBezTo>
                  <a:pt x="650168" y="54129"/>
                  <a:pt x="621910" y="72023"/>
                  <a:pt x="646771" y="22302"/>
                </a:cubicBezTo>
                <a:cubicBezTo>
                  <a:pt x="649122" y="17600"/>
                  <a:pt x="654205" y="14868"/>
                  <a:pt x="657922" y="11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6" name="Прямая со стрелкой 25"/>
          <p:cNvCxnSpPr>
            <a:stCxn id="24" idx="12"/>
          </p:cNvCxnSpPr>
          <p:nvPr/>
        </p:nvCxnSpPr>
        <p:spPr>
          <a:xfrm flipV="1">
            <a:off x="8642195" y="5350350"/>
            <a:ext cx="44605" cy="1472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52986" y="536600"/>
            <a:ext cx="365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слияние об</a:t>
            </a:r>
            <a:r>
              <a:rPr lang="uk-UA" dirty="0" err="1" smtClean="0"/>
              <a:t>ʼєднує</a:t>
            </a:r>
            <a:r>
              <a:rPr lang="uk-UA" dirty="0" smtClean="0"/>
              <a:t> кінцеві точки двох </a:t>
            </a:r>
            <a:r>
              <a:rPr lang="uk-UA" dirty="0" err="1" smtClean="0"/>
              <a:t>бренчів</a:t>
            </a:r>
            <a:r>
              <a:rPr lang="uk-UA" dirty="0" smtClean="0"/>
              <a:t>, а </a:t>
            </a:r>
            <a:r>
              <a:rPr lang="en-US" dirty="0" smtClean="0"/>
              <a:t>rebase </a:t>
            </a:r>
            <a:r>
              <a:rPr lang="ru-RU" dirty="0" smtClean="0"/>
              <a:t>проходить всю </a:t>
            </a:r>
            <a:r>
              <a:rPr lang="uk-UA" dirty="0" smtClean="0"/>
              <a:t>історію </a:t>
            </a:r>
            <a:r>
              <a:rPr lang="uk-UA" dirty="0" err="1" smtClean="0"/>
              <a:t>комітів</a:t>
            </a:r>
            <a:r>
              <a:rPr lang="uk-UA" dirty="0" smtClean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9129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4" y="339970"/>
            <a:ext cx="4754633" cy="5978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58161" y="356839"/>
            <a:ext cx="6833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оскільки в </a:t>
            </a:r>
            <a:r>
              <a:rPr lang="uk-UA" dirty="0" err="1" smtClean="0"/>
              <a:t>смартгіті</a:t>
            </a:r>
            <a:r>
              <a:rPr lang="uk-UA" dirty="0" smtClean="0"/>
              <a:t> </a:t>
            </a:r>
            <a:r>
              <a:rPr lang="uk-UA" dirty="0" err="1" smtClean="0"/>
              <a:t>всьо</a:t>
            </a:r>
            <a:r>
              <a:rPr lang="uk-UA" dirty="0" smtClean="0"/>
              <a:t> як завжди через одне місце, </a:t>
            </a:r>
            <a:r>
              <a:rPr lang="en-US" dirty="0" smtClean="0"/>
              <a:t>rebase </a:t>
            </a:r>
            <a:r>
              <a:rPr lang="uk-UA" dirty="0" smtClean="0"/>
              <a:t>робиться так:</a:t>
            </a:r>
          </a:p>
          <a:p>
            <a:pPr marL="342900" indent="-342900">
              <a:buAutoNum type="arabicParenR"/>
            </a:pPr>
            <a:r>
              <a:rPr lang="uk-UA" dirty="0" smtClean="0"/>
              <a:t>переключаєшся на </a:t>
            </a:r>
            <a:r>
              <a:rPr lang="en-US" dirty="0" smtClean="0"/>
              <a:t>master, </a:t>
            </a:r>
            <a:r>
              <a:rPr lang="uk-UA" dirty="0" smtClean="0"/>
              <a:t>робиш </a:t>
            </a:r>
            <a:r>
              <a:rPr lang="en-US" dirty="0" err="1" smtClean="0"/>
              <a:t>disgard</a:t>
            </a:r>
            <a:r>
              <a:rPr lang="en-US" dirty="0" smtClean="0"/>
              <a:t> (</a:t>
            </a:r>
            <a:r>
              <a:rPr lang="uk-UA" dirty="0" smtClean="0"/>
              <a:t>бо по-любому він буде показувати шо якісь файли помінялися</a:t>
            </a:r>
            <a:r>
              <a:rPr lang="en-US" dirty="0" smtClean="0"/>
              <a:t>)</a:t>
            </a:r>
            <a:endParaRPr lang="uk-UA" dirty="0" smtClean="0"/>
          </a:p>
          <a:p>
            <a:pPr marL="342900" indent="-342900">
              <a:buAutoNum type="arabicParenR"/>
            </a:pPr>
            <a:r>
              <a:rPr lang="uk-UA" dirty="0" smtClean="0"/>
              <a:t>в контекстному меню </a:t>
            </a:r>
            <a:r>
              <a:rPr lang="en-US" dirty="0" smtClean="0"/>
              <a:t>part_4 </a:t>
            </a:r>
            <a:r>
              <a:rPr lang="uk-UA" dirty="0" smtClean="0"/>
              <a:t>вітки вибираєш це</a:t>
            </a:r>
          </a:p>
          <a:p>
            <a:pPr marL="342900" indent="-342900">
              <a:buAutoNum type="arabicParenR"/>
            </a:pPr>
            <a:r>
              <a:rPr lang="uk-UA" dirty="0" smtClean="0"/>
              <a:t>тепер </a:t>
            </a:r>
            <a:r>
              <a:rPr lang="uk-UA" dirty="0" err="1" smtClean="0"/>
              <a:t>всьо</a:t>
            </a:r>
            <a:r>
              <a:rPr lang="uk-UA" dirty="0" smtClean="0"/>
              <a:t> шо ти наробив в </a:t>
            </a:r>
            <a:r>
              <a:rPr lang="en-US" dirty="0" smtClean="0"/>
              <a:t>part_4 </a:t>
            </a:r>
            <a:r>
              <a:rPr lang="uk-UA" dirty="0" smtClean="0"/>
              <a:t>підтягнеться в </a:t>
            </a:r>
            <a:r>
              <a:rPr lang="en-US" dirty="0" smtClean="0"/>
              <a:t>master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2932771" y="1739590"/>
            <a:ext cx="7259444" cy="791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7800" y="-12493"/>
            <a:ext cx="10668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Rebase</a:t>
            </a:r>
            <a:endParaRPr lang="uk-UA" sz="2300" b="1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713678" y="1059366"/>
            <a:ext cx="4739268" cy="3780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732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9" y="468351"/>
            <a:ext cx="3595088" cy="3246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571" y="89210"/>
            <a:ext cx="36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Нехай маємо таку історію розробки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492" y="576378"/>
            <a:ext cx="3333750" cy="2857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79492" y="979964"/>
            <a:ext cx="2945054" cy="8219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4E443C"/>
                </a:solidFill>
                <a:effectLst/>
                <a:latin typeface="Georgia" panose="02040502050405020303" pitchFamily="18" charset="0"/>
              </a:rPr>
              <a:t>По сути, это указание “переключиться на ветку 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client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4E443C"/>
                </a:solidFill>
                <a:effectLst/>
                <a:latin typeface="Georgia" panose="02040502050405020303" pitchFamily="18" charset="0"/>
              </a:rPr>
              <a:t>, взять изменения от общего предка веток 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client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4E443C"/>
                </a:solidFill>
                <a:effectLst/>
                <a:latin typeface="Georgia" panose="02040502050405020303" pitchFamily="18" charset="0"/>
              </a:rPr>
              <a:t> и 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server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4E443C"/>
                </a:solidFill>
                <a:effectLst/>
                <a:latin typeface="Georgia" panose="02040502050405020303" pitchFamily="18" charset="0"/>
              </a:rPr>
              <a:t> и повторить их на 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master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492" y="1689902"/>
            <a:ext cx="4117704" cy="2584268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>
            <a:off x="5096107" y="1561171"/>
            <a:ext cx="255912" cy="657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984" y="551339"/>
            <a:ext cx="1800225" cy="428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921" y="1070200"/>
            <a:ext cx="3851934" cy="2042351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V="1">
            <a:off x="7605132" y="2709090"/>
            <a:ext cx="850433" cy="403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2984" y="4207388"/>
            <a:ext cx="2181225" cy="2952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5475" y="4469575"/>
            <a:ext cx="5446525" cy="1574386"/>
          </a:xfrm>
          <a:prstGeom prst="rect">
            <a:avLst/>
          </a:prstGeom>
        </p:spPr>
      </p:pic>
      <p:cxnSp>
        <p:nvCxnSpPr>
          <p:cNvPr id="16" name="Прямая со стрелкой 15"/>
          <p:cNvCxnSpPr/>
          <p:nvPr/>
        </p:nvCxnSpPr>
        <p:spPr>
          <a:xfrm>
            <a:off x="9946888" y="2810107"/>
            <a:ext cx="479502" cy="1397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13520" y="3838056"/>
            <a:ext cx="187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сидячи</a:t>
            </a:r>
            <a:r>
              <a:rPr lang="ru-RU" dirty="0" smtClean="0"/>
              <a:t> на </a:t>
            </a:r>
            <a:r>
              <a:rPr lang="en-US" dirty="0" smtClean="0"/>
              <a:t>master</a:t>
            </a:r>
            <a:endParaRPr lang="uk-UA" dirty="0"/>
          </a:p>
        </p:txBody>
      </p:sp>
      <p:sp>
        <p:nvSpPr>
          <p:cNvPr id="19" name="TextBox 18"/>
          <p:cNvSpPr txBox="1"/>
          <p:nvPr/>
        </p:nvSpPr>
        <p:spPr>
          <a:xfrm>
            <a:off x="4429774" y="4640279"/>
            <a:ext cx="2233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переключається на </a:t>
            </a:r>
            <a:r>
              <a:rPr lang="en-US" dirty="0" smtClean="0"/>
              <a:t>server, </a:t>
            </a:r>
            <a:r>
              <a:rPr lang="uk-UA" dirty="0" smtClean="0"/>
              <a:t>і застосовує свої зміни до </a:t>
            </a:r>
            <a:r>
              <a:rPr lang="en-US" dirty="0" smtClean="0"/>
              <a:t>master</a:t>
            </a:r>
            <a:endParaRPr lang="uk-UA" dirty="0"/>
          </a:p>
        </p:txBody>
      </p:sp>
      <p:cxnSp>
        <p:nvCxnSpPr>
          <p:cNvPr id="21" name="Прямая со стрелкой 20"/>
          <p:cNvCxnSpPr>
            <a:endCxn id="13" idx="1"/>
          </p:cNvCxnSpPr>
          <p:nvPr/>
        </p:nvCxnSpPr>
        <p:spPr>
          <a:xfrm flipV="1">
            <a:off x="6458828" y="4355026"/>
            <a:ext cx="1534156" cy="49995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9196" y="6158510"/>
            <a:ext cx="1790700" cy="4191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63468" y="6239366"/>
            <a:ext cx="414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тепер можна перемотати вперед </a:t>
            </a:r>
            <a:r>
              <a:rPr lang="en-US" dirty="0" smtClean="0"/>
              <a:t>master</a:t>
            </a:r>
            <a:endParaRPr lang="uk-UA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801" y="5901335"/>
            <a:ext cx="4867275" cy="933450"/>
          </a:xfrm>
          <a:prstGeom prst="rect">
            <a:avLst/>
          </a:prstGeom>
        </p:spPr>
      </p:pic>
      <p:cxnSp>
        <p:nvCxnSpPr>
          <p:cNvPr id="27" name="Прямая со стрелкой 26"/>
          <p:cNvCxnSpPr/>
          <p:nvPr/>
        </p:nvCxnSpPr>
        <p:spPr>
          <a:xfrm>
            <a:off x="9354168" y="5929718"/>
            <a:ext cx="0" cy="3096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23" idx="1"/>
            <a:endCxn id="25" idx="3"/>
          </p:cNvCxnSpPr>
          <p:nvPr/>
        </p:nvCxnSpPr>
        <p:spPr>
          <a:xfrm flipH="1">
            <a:off x="5686076" y="6368060"/>
            <a:ext cx="2431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3624146" y="2810107"/>
            <a:ext cx="4906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318" y="5482235"/>
            <a:ext cx="1914525" cy="419100"/>
          </a:xfrm>
          <a:prstGeom prst="rect">
            <a:avLst/>
          </a:prstGeom>
        </p:spPr>
      </p:pic>
      <p:cxnSp>
        <p:nvCxnSpPr>
          <p:cNvPr id="34" name="Прямая со стрелкой 33"/>
          <p:cNvCxnSpPr/>
          <p:nvPr/>
        </p:nvCxnSpPr>
        <p:spPr>
          <a:xfrm>
            <a:off x="2397512" y="5691785"/>
            <a:ext cx="446049" cy="237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701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79" y="346563"/>
            <a:ext cx="6981825" cy="31051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82635" y="3701534"/>
            <a:ext cx="355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Почти</a:t>
            </a:r>
            <a:r>
              <a:rPr lang="uk-UA" dirty="0" smtClean="0"/>
              <a:t> все </a:t>
            </a:r>
            <a:r>
              <a:rPr lang="uk-UA" dirty="0" err="1" smtClean="0"/>
              <a:t>операции</a:t>
            </a:r>
            <a:r>
              <a:rPr lang="uk-UA" dirty="0" smtClean="0"/>
              <a:t> — </a:t>
            </a:r>
            <a:r>
              <a:rPr lang="uk-UA" dirty="0" err="1" smtClean="0"/>
              <a:t>локальные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82635" y="4320687"/>
            <a:ext cx="3658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/>
              <a:t>Git</a:t>
            </a:r>
            <a:r>
              <a:rPr lang="ru-RU" dirty="0" smtClean="0"/>
              <a:t> следит за целостностью данных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652604" y="580182"/>
            <a:ext cx="37070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Механизм, используемый </a:t>
            </a:r>
            <a:r>
              <a:rPr lang="ru-RU" dirty="0" err="1" smtClean="0"/>
              <a:t>Git</a:t>
            </a:r>
            <a:r>
              <a:rPr lang="ru-RU" dirty="0" smtClean="0"/>
              <a:t> для вычисления контрольных сумм, называется SHA-1 </a:t>
            </a:r>
            <a:r>
              <a:rPr lang="ru-RU" dirty="0" err="1" smtClean="0"/>
              <a:t>хеш</a:t>
            </a:r>
            <a:r>
              <a:rPr lang="ru-RU" dirty="0" smtClean="0"/>
              <a:t>. Это строка из 40 шестнадцатеричных знаков (0-9 и a-f), которая вычисляется на основе содержимого файла или структуры каталога, хранимого </a:t>
            </a:r>
            <a:r>
              <a:rPr lang="ru-RU" dirty="0" err="1" smtClean="0"/>
              <a:t>Git</a:t>
            </a:r>
            <a:r>
              <a:rPr lang="ru-RU" dirty="0" smtClean="0"/>
              <a:t>. SHA-1 </a:t>
            </a:r>
            <a:r>
              <a:rPr lang="ru-RU" dirty="0" err="1" smtClean="0"/>
              <a:t>хеш</a:t>
            </a:r>
            <a:r>
              <a:rPr lang="ru-RU" dirty="0" smtClean="0"/>
              <a:t> выглядит примерно так: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84" y="3566069"/>
            <a:ext cx="5343525" cy="11239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791200" y="50444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Фактически, в своей базе данных </a:t>
            </a:r>
            <a:r>
              <a:rPr lang="ru-RU" dirty="0" err="1" smtClean="0"/>
              <a:t>Git</a:t>
            </a:r>
            <a:r>
              <a:rPr lang="ru-RU" dirty="0" smtClean="0"/>
              <a:t> сохраняет всё не по именам файлов, а по </a:t>
            </a:r>
            <a:r>
              <a:rPr lang="ru-RU" dirty="0" err="1" smtClean="0"/>
              <a:t>хешам</a:t>
            </a:r>
            <a:r>
              <a:rPr lang="ru-RU" dirty="0" smtClean="0"/>
              <a:t> их содержимого.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437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1347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4E443C"/>
                </a:solidFill>
                <a:latin typeface="Georgia" panose="02040502050405020303" pitchFamily="18" charset="0"/>
              </a:rPr>
              <a:t>Не перемещайте </a:t>
            </a:r>
            <a:r>
              <a:rPr lang="ru-RU" b="1" dirty="0" err="1">
                <a:solidFill>
                  <a:srgbClr val="4E443C"/>
                </a:solidFill>
                <a:latin typeface="Georgia" panose="02040502050405020303" pitchFamily="18" charset="0"/>
              </a:rPr>
              <a:t>коммиты</a:t>
            </a:r>
            <a:r>
              <a:rPr lang="ru-RU" b="1" dirty="0">
                <a:solidFill>
                  <a:srgbClr val="4E443C"/>
                </a:solidFill>
                <a:latin typeface="Georgia" panose="02040502050405020303" pitchFamily="18" charset="0"/>
              </a:rPr>
              <a:t>, которые вы уже отправили в публичный </a:t>
            </a:r>
            <a:r>
              <a:rPr lang="ru-RU" b="1" dirty="0" err="1">
                <a:solidFill>
                  <a:srgbClr val="4E443C"/>
                </a:solidFill>
                <a:latin typeface="Georgia" panose="02040502050405020303" pitchFamily="18" charset="0"/>
              </a:rPr>
              <a:t>репозиторий</a:t>
            </a:r>
            <a:r>
              <a:rPr lang="ru-RU" b="1" dirty="0">
                <a:solidFill>
                  <a:srgbClr val="4E443C"/>
                </a:solidFill>
                <a:latin typeface="Georgia" panose="02040502050405020303" pitchFamily="18" charset="0"/>
              </a:rPr>
              <a:t>.</a:t>
            </a:r>
            <a:endParaRPr lang="uk-UA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3815" y="646331"/>
            <a:ext cx="7132320" cy="8219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4E443C"/>
                </a:solidFill>
                <a:effectLst/>
                <a:latin typeface="Georgia" panose="02040502050405020303" pitchFamily="18" charset="0"/>
              </a:rPr>
              <a:t>Если вы выкладываете (push) свои коммиты куда-нибудь, и другие забирают (pull) их себе и в дальнейшем основывают на них свою работу, а затем вы переделываете эти коммиты командой 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rebase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4E443C"/>
                </a:solidFill>
                <a:effectLst/>
                <a:latin typeface="Georgia" panose="02040502050405020303" pitchFamily="18" charset="0"/>
              </a:rPr>
              <a:t> и выкладываете их снова, ваши коллеги будут вынуждены заново выполнять слияние для своих наработок. В итоге вы получите путаницу, когда в очередной раз попытаетесь включить их работу в свою.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7" y="1468300"/>
            <a:ext cx="3523715" cy="278188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33815" y="4250180"/>
            <a:ext cx="35237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E443C"/>
                </a:solidFill>
                <a:latin typeface="Georgia" panose="02040502050405020303" pitchFamily="18" charset="0"/>
              </a:rPr>
              <a:t>Клонирование </a:t>
            </a:r>
            <a:r>
              <a:rPr lang="ru-RU" dirty="0" err="1">
                <a:solidFill>
                  <a:srgbClr val="4E443C"/>
                </a:solidFill>
                <a:latin typeface="Georgia" panose="02040502050405020303" pitchFamily="18" charset="0"/>
              </a:rPr>
              <a:t>репозитория</a:t>
            </a:r>
            <a:r>
              <a:rPr lang="ru-RU" dirty="0">
                <a:solidFill>
                  <a:srgbClr val="4E443C"/>
                </a:solidFill>
                <a:latin typeface="Georgia" panose="02040502050405020303" pitchFamily="18" charset="0"/>
              </a:rPr>
              <a:t> и выполнение в нём какой-то работы.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63" y="1468300"/>
            <a:ext cx="4143126" cy="31919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185" y="1118750"/>
            <a:ext cx="1333500" cy="25717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790243" y="158402"/>
            <a:ext cx="4401757" cy="9758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4E443C"/>
                </a:solidFill>
                <a:effectLst/>
                <a:latin typeface="Georgia" panose="02040502050405020303" pitchFamily="18" charset="0"/>
              </a:rPr>
              <a:t>Далее, человек, выложивший коммит, содержащий слияние, решает вернуться и вместо слияния (merge) переместить (rebase) свою работу; он выполняет 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F14E32"/>
                </a:solidFill>
                <a:effectLst/>
                <a:latin typeface="Courier"/>
              </a:rPr>
              <a:t>git push --force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4E443C"/>
                </a:solidFill>
                <a:effectLst/>
                <a:latin typeface="Georgia" panose="02040502050405020303" pitchFamily="18" charset="0"/>
              </a:rPr>
              <a:t>, чтобы переписать историю на сервере. Затем вы извлекаете изменения с этого сервера, включая и новые коммиты.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790" y="1478211"/>
            <a:ext cx="3986967" cy="294821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787161" y="2096429"/>
            <a:ext cx="1203960" cy="468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угольник 10"/>
          <p:cNvSpPr/>
          <p:nvPr/>
        </p:nvSpPr>
        <p:spPr>
          <a:xfrm>
            <a:off x="8772296" y="3442007"/>
            <a:ext cx="1203960" cy="468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10770372" y="2092251"/>
            <a:ext cx="15171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якийсь дурак </a:t>
            </a:r>
            <a:r>
              <a:rPr lang="en-US" sz="1400" dirty="0" smtClean="0"/>
              <a:t>rebase</a:t>
            </a:r>
            <a:r>
              <a:rPr lang="uk-UA" sz="1400" dirty="0" smtClean="0"/>
              <a:t>-</a:t>
            </a:r>
            <a:r>
              <a:rPr lang="uk-UA" sz="1400" dirty="0" err="1" smtClean="0"/>
              <a:t>ом</a:t>
            </a:r>
            <a:r>
              <a:rPr lang="uk-UA" sz="1400" dirty="0" smtClean="0"/>
              <a:t> видалив </a:t>
            </a:r>
            <a:r>
              <a:rPr lang="uk-UA" sz="1400" dirty="0" err="1" smtClean="0"/>
              <a:t>коміти</a:t>
            </a:r>
            <a:r>
              <a:rPr lang="uk-UA" sz="1400" dirty="0" smtClean="0"/>
              <a:t> на яких  ти базував роботу, того ти будеш </a:t>
            </a:r>
            <a:r>
              <a:rPr lang="uk-UA" sz="1400" dirty="0" err="1" smtClean="0"/>
              <a:t>харитися</a:t>
            </a:r>
            <a:r>
              <a:rPr lang="uk-UA" sz="1400" dirty="0" smtClean="0"/>
              <a:t> </a:t>
            </a:r>
            <a:endParaRPr lang="uk-UA" sz="1400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5687122" y="323165"/>
            <a:ext cx="5307980" cy="1771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9757317" y="462985"/>
            <a:ext cx="1315844" cy="1289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9158195" y="777983"/>
            <a:ext cx="740854" cy="266402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10069273" y="2453268"/>
            <a:ext cx="791412" cy="245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829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3" y="147057"/>
            <a:ext cx="4438650" cy="4400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3512" y="256478"/>
            <a:ext cx="696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файли (</a:t>
            </a:r>
            <a:r>
              <a:rPr lang="uk-UA" dirty="0" err="1" smtClean="0"/>
              <a:t>бінарники</a:t>
            </a:r>
            <a:r>
              <a:rPr lang="uk-UA" dirty="0" smtClean="0"/>
              <a:t>) не треба </a:t>
            </a:r>
            <a:r>
              <a:rPr lang="uk-UA" dirty="0" err="1" smtClean="0"/>
              <a:t>комітити</a:t>
            </a:r>
            <a:r>
              <a:rPr lang="uk-UA" dirty="0" smtClean="0"/>
              <a:t>, зроби для цієї папки </a:t>
            </a:r>
            <a:r>
              <a:rPr lang="en-US" dirty="0" err="1" smtClean="0"/>
              <a:t>git</a:t>
            </a:r>
            <a:r>
              <a:rPr lang="en-US" dirty="0" smtClean="0"/>
              <a:t> ignore</a:t>
            </a:r>
            <a:r>
              <a:rPr lang="uk-UA" dirty="0" smtClean="0"/>
              <a:t> 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81668" y="3412273"/>
            <a:ext cx="1561171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54029" y="99245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Поширені помилки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5464098" y="1361791"/>
            <a:ext cx="6870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якщо на якісь вітці ти видалив файл (статус </a:t>
            </a:r>
            <a:r>
              <a:rPr lang="en-US" dirty="0" smtClean="0"/>
              <a:t>missed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r>
              <a:rPr lang="uk-UA" dirty="0" smtClean="0"/>
              <a:t>ти це </a:t>
            </a:r>
            <a:r>
              <a:rPr lang="uk-UA" dirty="0" err="1" smtClean="0"/>
              <a:t>комітнеш</a:t>
            </a:r>
            <a:r>
              <a:rPr lang="uk-UA" dirty="0" smtClean="0"/>
              <a:t>,</a:t>
            </a:r>
          </a:p>
          <a:p>
            <a:r>
              <a:rPr lang="uk-UA" dirty="0" smtClean="0"/>
              <a:t>і </a:t>
            </a:r>
            <a:r>
              <a:rPr lang="uk-UA" dirty="0" err="1" smtClean="0"/>
              <a:t>захочеш</a:t>
            </a:r>
            <a:r>
              <a:rPr lang="uk-UA" dirty="0" smtClean="0"/>
              <a:t> залити в іншу вітку, то видалення файлу </a:t>
            </a:r>
            <a:r>
              <a:rPr lang="uk-UA" dirty="0" err="1" smtClean="0"/>
              <a:t>тоже</a:t>
            </a:r>
            <a:r>
              <a:rPr lang="uk-UA" dirty="0" smtClean="0"/>
              <a:t> </a:t>
            </a:r>
            <a:r>
              <a:rPr lang="uk-UA" dirty="0" err="1" smtClean="0"/>
              <a:t>перенесеть</a:t>
            </a:r>
            <a:r>
              <a:rPr lang="uk-UA" dirty="0" smtClean="0"/>
              <a:t>-</a:t>
            </a:r>
          </a:p>
          <a:p>
            <a:r>
              <a:rPr lang="uk-UA" dirty="0" smtClean="0"/>
              <a:t>ся туди… </a:t>
            </a:r>
            <a:r>
              <a:rPr lang="uk-UA" dirty="0" err="1" smtClean="0"/>
              <a:t>памʼятай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729" y="3127127"/>
            <a:ext cx="7198345" cy="36132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3512" y="2609385"/>
            <a:ext cx="7286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 smtClean="0"/>
              <a:t>на вітці на якій ти сидиш ти можеш підтягнути один конкретний вибраний </a:t>
            </a:r>
            <a:r>
              <a:rPr lang="uk-UA" sz="1400" dirty="0" err="1" smtClean="0"/>
              <a:t>коміт</a:t>
            </a:r>
            <a:r>
              <a:rPr lang="uk-UA" sz="1400" dirty="0" smtClean="0"/>
              <a:t> з іншої гілки</a:t>
            </a:r>
            <a:endParaRPr lang="uk-UA" sz="14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5464099" y="2763273"/>
            <a:ext cx="747130" cy="11954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7" y="5404208"/>
            <a:ext cx="5873092" cy="1300880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>
            <a:off x="8164657" y="2763273"/>
            <a:ext cx="335244" cy="108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499901" y="4795024"/>
            <a:ext cx="15473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289932" y="4210629"/>
            <a:ext cx="6673576" cy="1487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936702" y="5763178"/>
            <a:ext cx="17862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лилиния 21"/>
          <p:cNvSpPr/>
          <p:nvPr/>
        </p:nvSpPr>
        <p:spPr>
          <a:xfrm>
            <a:off x="6864465" y="3786246"/>
            <a:ext cx="120144" cy="89403"/>
          </a:xfrm>
          <a:custGeom>
            <a:avLst/>
            <a:gdLst>
              <a:gd name="connsiteX0" fmla="*/ 99043 w 120144"/>
              <a:gd name="connsiteY0" fmla="*/ 4997 h 89403"/>
              <a:gd name="connsiteX1" fmla="*/ 21670 w 120144"/>
              <a:gd name="connsiteY1" fmla="*/ 12031 h 89403"/>
              <a:gd name="connsiteX2" fmla="*/ 49806 w 120144"/>
              <a:gd name="connsiteY2" fmla="*/ 89403 h 89403"/>
              <a:gd name="connsiteX3" fmla="*/ 106077 w 120144"/>
              <a:gd name="connsiteY3" fmla="*/ 82369 h 89403"/>
              <a:gd name="connsiteX4" fmla="*/ 113110 w 120144"/>
              <a:gd name="connsiteY4" fmla="*/ 61268 h 89403"/>
              <a:gd name="connsiteX5" fmla="*/ 120144 w 120144"/>
              <a:gd name="connsiteY5" fmla="*/ 33132 h 89403"/>
              <a:gd name="connsiteX6" fmla="*/ 99043 w 120144"/>
              <a:gd name="connsiteY6" fmla="*/ 4997 h 8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144" h="89403">
                <a:moveTo>
                  <a:pt x="99043" y="4997"/>
                </a:moveTo>
                <a:cubicBezTo>
                  <a:pt x="82631" y="1480"/>
                  <a:pt x="39091" y="-7131"/>
                  <a:pt x="21670" y="12031"/>
                </a:cubicBezTo>
                <a:cubicBezTo>
                  <a:pt x="-30743" y="69685"/>
                  <a:pt x="25289" y="81231"/>
                  <a:pt x="49806" y="89403"/>
                </a:cubicBezTo>
                <a:cubicBezTo>
                  <a:pt x="68563" y="87058"/>
                  <a:pt x="88803" y="90046"/>
                  <a:pt x="106077" y="82369"/>
                </a:cubicBezTo>
                <a:cubicBezTo>
                  <a:pt x="112852" y="79358"/>
                  <a:pt x="111073" y="68397"/>
                  <a:pt x="113110" y="61268"/>
                </a:cubicBezTo>
                <a:cubicBezTo>
                  <a:pt x="115766" y="51973"/>
                  <a:pt x="117799" y="42511"/>
                  <a:pt x="120144" y="33132"/>
                </a:cubicBezTo>
                <a:cubicBezTo>
                  <a:pt x="104238" y="9272"/>
                  <a:pt x="115455" y="8514"/>
                  <a:pt x="99043" y="499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Полилиния 22"/>
          <p:cNvSpPr/>
          <p:nvPr/>
        </p:nvSpPr>
        <p:spPr>
          <a:xfrm>
            <a:off x="6995763" y="4114496"/>
            <a:ext cx="120144" cy="89403"/>
          </a:xfrm>
          <a:custGeom>
            <a:avLst/>
            <a:gdLst>
              <a:gd name="connsiteX0" fmla="*/ 99043 w 120144"/>
              <a:gd name="connsiteY0" fmla="*/ 4997 h 89403"/>
              <a:gd name="connsiteX1" fmla="*/ 21670 w 120144"/>
              <a:gd name="connsiteY1" fmla="*/ 12031 h 89403"/>
              <a:gd name="connsiteX2" fmla="*/ 49806 w 120144"/>
              <a:gd name="connsiteY2" fmla="*/ 89403 h 89403"/>
              <a:gd name="connsiteX3" fmla="*/ 106077 w 120144"/>
              <a:gd name="connsiteY3" fmla="*/ 82369 h 89403"/>
              <a:gd name="connsiteX4" fmla="*/ 113110 w 120144"/>
              <a:gd name="connsiteY4" fmla="*/ 61268 h 89403"/>
              <a:gd name="connsiteX5" fmla="*/ 120144 w 120144"/>
              <a:gd name="connsiteY5" fmla="*/ 33132 h 89403"/>
              <a:gd name="connsiteX6" fmla="*/ 99043 w 120144"/>
              <a:gd name="connsiteY6" fmla="*/ 4997 h 8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144" h="89403">
                <a:moveTo>
                  <a:pt x="99043" y="4997"/>
                </a:moveTo>
                <a:cubicBezTo>
                  <a:pt x="82631" y="1480"/>
                  <a:pt x="39091" y="-7131"/>
                  <a:pt x="21670" y="12031"/>
                </a:cubicBezTo>
                <a:cubicBezTo>
                  <a:pt x="-30743" y="69685"/>
                  <a:pt x="25289" y="81231"/>
                  <a:pt x="49806" y="89403"/>
                </a:cubicBezTo>
                <a:cubicBezTo>
                  <a:pt x="68563" y="87058"/>
                  <a:pt x="88803" y="90046"/>
                  <a:pt x="106077" y="82369"/>
                </a:cubicBezTo>
                <a:cubicBezTo>
                  <a:pt x="112852" y="79358"/>
                  <a:pt x="111073" y="68397"/>
                  <a:pt x="113110" y="61268"/>
                </a:cubicBezTo>
                <a:cubicBezTo>
                  <a:pt x="115766" y="51973"/>
                  <a:pt x="117799" y="42511"/>
                  <a:pt x="120144" y="33132"/>
                </a:cubicBezTo>
                <a:cubicBezTo>
                  <a:pt x="104238" y="9272"/>
                  <a:pt x="115455" y="8514"/>
                  <a:pt x="99043" y="4997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5" name="Прямая соединительная линия 24"/>
          <p:cNvCxnSpPr>
            <a:stCxn id="23" idx="2"/>
          </p:cNvCxnSpPr>
          <p:nvPr/>
        </p:nvCxnSpPr>
        <p:spPr>
          <a:xfrm>
            <a:off x="7045569" y="4203899"/>
            <a:ext cx="35455" cy="893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олилиния 26"/>
          <p:cNvSpPr/>
          <p:nvPr/>
        </p:nvSpPr>
        <p:spPr>
          <a:xfrm>
            <a:off x="6822831" y="3868615"/>
            <a:ext cx="189914" cy="239151"/>
          </a:xfrm>
          <a:custGeom>
            <a:avLst/>
            <a:gdLst>
              <a:gd name="connsiteX0" fmla="*/ 84406 w 189914"/>
              <a:gd name="connsiteY0" fmla="*/ 0 h 239151"/>
              <a:gd name="connsiteX1" fmla="*/ 28135 w 189914"/>
              <a:gd name="connsiteY1" fmla="*/ 77373 h 239151"/>
              <a:gd name="connsiteX2" fmla="*/ 14067 w 189914"/>
              <a:gd name="connsiteY2" fmla="*/ 98474 h 239151"/>
              <a:gd name="connsiteX3" fmla="*/ 0 w 189914"/>
              <a:gd name="connsiteY3" fmla="*/ 119576 h 239151"/>
              <a:gd name="connsiteX4" fmla="*/ 7034 w 189914"/>
              <a:gd name="connsiteY4" fmla="*/ 161779 h 239151"/>
              <a:gd name="connsiteX5" fmla="*/ 77372 w 189914"/>
              <a:gd name="connsiteY5" fmla="*/ 182880 h 239151"/>
              <a:gd name="connsiteX6" fmla="*/ 98474 w 189914"/>
              <a:gd name="connsiteY6" fmla="*/ 189914 h 239151"/>
              <a:gd name="connsiteX7" fmla="*/ 140677 w 189914"/>
              <a:gd name="connsiteY7" fmla="*/ 218050 h 239151"/>
              <a:gd name="connsiteX8" fmla="*/ 189914 w 189914"/>
              <a:gd name="connsiteY8" fmla="*/ 239151 h 2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914" h="239151">
                <a:moveTo>
                  <a:pt x="84406" y="0"/>
                </a:moveTo>
                <a:cubicBezTo>
                  <a:pt x="45708" y="48375"/>
                  <a:pt x="64601" y="22676"/>
                  <a:pt x="28135" y="77373"/>
                </a:cubicBezTo>
                <a:lnTo>
                  <a:pt x="14067" y="98474"/>
                </a:lnTo>
                <a:lnTo>
                  <a:pt x="0" y="119576"/>
                </a:lnTo>
                <a:cubicBezTo>
                  <a:pt x="2345" y="133644"/>
                  <a:pt x="-2357" y="151046"/>
                  <a:pt x="7034" y="161779"/>
                </a:cubicBezTo>
                <a:cubicBezTo>
                  <a:pt x="12608" y="168149"/>
                  <a:pt x="64708" y="179262"/>
                  <a:pt x="77372" y="182880"/>
                </a:cubicBezTo>
                <a:cubicBezTo>
                  <a:pt x="84501" y="184917"/>
                  <a:pt x="91440" y="187569"/>
                  <a:pt x="98474" y="189914"/>
                </a:cubicBezTo>
                <a:cubicBezTo>
                  <a:pt x="112542" y="199293"/>
                  <a:pt x="124637" y="212704"/>
                  <a:pt x="140677" y="218050"/>
                </a:cubicBezTo>
                <a:cubicBezTo>
                  <a:pt x="186026" y="233166"/>
                  <a:pt x="172395" y="221632"/>
                  <a:pt x="189914" y="2391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9" name="Прямая со стрелкой 28"/>
          <p:cNvCxnSpPr>
            <a:stCxn id="27" idx="7"/>
            <a:endCxn id="23" idx="1"/>
          </p:cNvCxnSpPr>
          <p:nvPr/>
        </p:nvCxnSpPr>
        <p:spPr>
          <a:xfrm>
            <a:off x="6963508" y="4086665"/>
            <a:ext cx="53925" cy="39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22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49923" y="3450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В </a:t>
            </a:r>
            <a:r>
              <a:rPr lang="ru-RU" dirty="0" err="1" smtClean="0"/>
              <a:t>Git</a:t>
            </a:r>
            <a:r>
              <a:rPr lang="ru-RU" dirty="0" smtClean="0"/>
              <a:t> файлы могут находиться в одном из трёх состояний: зафиксированном, изменённом и подготовленном. «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49923" y="131421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Каталог </a:t>
            </a:r>
            <a:r>
              <a:rPr lang="ru-RU" dirty="0" err="1" smtClean="0"/>
              <a:t>Git</a:t>
            </a:r>
            <a:r>
              <a:rPr lang="ru-RU" dirty="0" smtClean="0"/>
              <a:t> — это место, где </a:t>
            </a:r>
            <a:r>
              <a:rPr lang="ru-RU" dirty="0" err="1" smtClean="0"/>
              <a:t>Git</a:t>
            </a:r>
            <a:r>
              <a:rPr lang="ru-RU" dirty="0" smtClean="0"/>
              <a:t> хранит метаданные и базу данных объектов вашего проекта. Это наиболее важная часть </a:t>
            </a:r>
            <a:r>
              <a:rPr lang="ru-RU" dirty="0" err="1" smtClean="0"/>
              <a:t>Git</a:t>
            </a:r>
            <a:r>
              <a:rPr lang="ru-RU" dirty="0" smtClean="0"/>
              <a:t>, и именно она копируется, когда вы клонируете </a:t>
            </a:r>
            <a:r>
              <a:rPr lang="ru-RU" dirty="0" err="1" smtClean="0"/>
              <a:t>репозиторий</a:t>
            </a:r>
            <a:r>
              <a:rPr lang="ru-RU" dirty="0" smtClean="0"/>
              <a:t> с другого компьютера. Рабочий каталог — это извлечённая из базы копия определённой версии проекта. Эти файлы достаются из сжатой базы данных в каталоге </a:t>
            </a:r>
            <a:r>
              <a:rPr lang="ru-RU" dirty="0" err="1" smtClean="0"/>
              <a:t>Git</a:t>
            </a:r>
            <a:r>
              <a:rPr lang="ru-RU" dirty="0" smtClean="0"/>
              <a:t> и помещаются на диск для того, чтобы вы их просматривали и редактировали. Область подготовленных файлов — это обычный файл, обычно хранящийся в каталоге </a:t>
            </a:r>
            <a:r>
              <a:rPr lang="ru-RU" dirty="0" err="1" smtClean="0"/>
              <a:t>Git</a:t>
            </a:r>
            <a:r>
              <a:rPr lang="ru-RU" dirty="0" smtClean="0"/>
              <a:t>, который содержит информацию о том, что должно войти в следующий </a:t>
            </a:r>
            <a:r>
              <a:rPr lang="ru-RU" dirty="0" err="1" smtClean="0"/>
              <a:t>коммит</a:t>
            </a:r>
            <a:r>
              <a:rPr lang="ru-RU" dirty="0" smtClean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23" y="593555"/>
            <a:ext cx="4826611" cy="385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21476" y="448380"/>
            <a:ext cx="2638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mtClean="0"/>
              <a:t>Установка </a:t>
            </a:r>
            <a:r>
              <a:rPr lang="uk-UA" dirty="0" err="1" smtClean="0"/>
              <a:t>из</a:t>
            </a:r>
            <a:r>
              <a:rPr lang="uk-UA" dirty="0" smtClean="0"/>
              <a:t> </a:t>
            </a:r>
            <a:r>
              <a:rPr lang="uk-UA" dirty="0" err="1" smtClean="0"/>
              <a:t>исходников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3" y="969971"/>
            <a:ext cx="5503252" cy="164244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33" y="2935579"/>
            <a:ext cx="5038725" cy="25050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29333" y="22892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Установив все необходимые библиотеки, можно идти дальше и скачать последнюю версию с сайта </a:t>
            </a:r>
            <a:r>
              <a:rPr lang="ru-RU" dirty="0" err="1" smtClean="0"/>
              <a:t>Git</a:t>
            </a:r>
            <a:r>
              <a:rPr lang="ru-RU" dirty="0" smtClean="0"/>
              <a:t>: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33" y="5364085"/>
            <a:ext cx="6927605" cy="11998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333" y="783445"/>
            <a:ext cx="2705100" cy="4857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333" y="1422046"/>
            <a:ext cx="3038475" cy="714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97367" y="263714"/>
            <a:ext cx="236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Установка з </a:t>
            </a:r>
            <a:r>
              <a:rPr lang="uk-UA" dirty="0" err="1" smtClean="0"/>
              <a:t>бінарника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6664569" y="2935579"/>
            <a:ext cx="2432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 Вінді скачується </a:t>
            </a:r>
            <a:r>
              <a:rPr lang="en-US" dirty="0" smtClean="0"/>
              <a:t>exe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8349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2723" y="3845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В состав </a:t>
            </a:r>
            <a:r>
              <a:rPr lang="ru-RU" dirty="0" err="1" smtClean="0"/>
              <a:t>Git</a:t>
            </a:r>
            <a:r>
              <a:rPr lang="ru-RU" dirty="0" smtClean="0"/>
              <a:t> входит утилита 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config</a:t>
            </a:r>
            <a:r>
              <a:rPr lang="ru-RU" dirty="0" smtClean="0"/>
              <a:t>, которая позволяет вам просматривать и устанавливать параметры, контролирующие все аспекты работы и внешнего вида </a:t>
            </a:r>
            <a:r>
              <a:rPr lang="ru-RU" dirty="0" err="1" smtClean="0"/>
              <a:t>Git</a:t>
            </a:r>
            <a:r>
              <a:rPr lang="ru-RU" dirty="0" smtClean="0"/>
              <a:t>. Эти параметры могут быть сохранены в трёх местах: 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2723" y="158490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Файл /</a:t>
            </a:r>
            <a:r>
              <a:rPr lang="ru-RU" dirty="0" err="1" smtClean="0"/>
              <a:t>etc</a:t>
            </a:r>
            <a:r>
              <a:rPr lang="ru-RU" dirty="0" smtClean="0"/>
              <a:t>/</a:t>
            </a:r>
            <a:r>
              <a:rPr lang="ru-RU" dirty="0" err="1" smtClean="0"/>
              <a:t>gitconfig</a:t>
            </a:r>
            <a:r>
              <a:rPr lang="ru-RU" dirty="0" smtClean="0"/>
              <a:t> содержит значения, общие для всех пользователей вашей системы и всех их </a:t>
            </a:r>
            <a:r>
              <a:rPr lang="ru-RU" dirty="0" err="1" smtClean="0"/>
              <a:t>репозиториев</a:t>
            </a:r>
            <a:r>
              <a:rPr lang="ru-RU" dirty="0" smtClean="0"/>
              <a:t>. Если вы указываете параметр --</a:t>
            </a:r>
            <a:r>
              <a:rPr lang="ru-RU" dirty="0" err="1" smtClean="0"/>
              <a:t>system</a:t>
            </a:r>
            <a:r>
              <a:rPr lang="ru-RU" dirty="0" smtClean="0"/>
              <a:t>, запуская </a:t>
            </a:r>
            <a:r>
              <a:rPr lang="ru-RU" dirty="0" err="1" smtClean="0"/>
              <a:t>git</a:t>
            </a:r>
            <a:r>
              <a:rPr lang="ru-RU" dirty="0" smtClean="0"/>
              <a:t> </a:t>
            </a:r>
            <a:r>
              <a:rPr lang="ru-RU" dirty="0" err="1" smtClean="0"/>
              <a:t>config</a:t>
            </a:r>
            <a:r>
              <a:rPr lang="ru-RU" dirty="0" smtClean="0"/>
              <a:t>, то параметры читаются и сохраняются в этот файл. • Файл ~/.</a:t>
            </a:r>
            <a:r>
              <a:rPr lang="ru-RU" dirty="0" err="1" smtClean="0"/>
              <a:t>gitconfig</a:t>
            </a:r>
            <a:r>
              <a:rPr lang="ru-RU" dirty="0" smtClean="0"/>
              <a:t> хранит настройки конкретного пользователя. Этот файл используется при указании параметра --</a:t>
            </a:r>
            <a:r>
              <a:rPr lang="ru-RU" dirty="0" err="1" smtClean="0"/>
              <a:t>global</a:t>
            </a:r>
            <a:r>
              <a:rPr lang="ru-RU" dirty="0" smtClean="0"/>
              <a:t>. • Конфигурационный файл в каталоге </a:t>
            </a:r>
            <a:r>
              <a:rPr lang="ru-RU" dirty="0" err="1" smtClean="0"/>
              <a:t>Git</a:t>
            </a:r>
            <a:r>
              <a:rPr lang="ru-RU" dirty="0" smtClean="0"/>
              <a:t> (.</a:t>
            </a:r>
            <a:r>
              <a:rPr lang="ru-RU" dirty="0" err="1" smtClean="0"/>
              <a:t>git</a:t>
            </a:r>
            <a:r>
              <a:rPr lang="ru-RU" dirty="0" smtClean="0"/>
              <a:t>/</a:t>
            </a:r>
            <a:r>
              <a:rPr lang="ru-RU" dirty="0" err="1" smtClean="0"/>
              <a:t>config</a:t>
            </a:r>
            <a:r>
              <a:rPr lang="ru-RU" dirty="0" smtClean="0"/>
              <a:t>) в том </a:t>
            </a:r>
            <a:r>
              <a:rPr lang="ru-RU" dirty="0" err="1" smtClean="0"/>
              <a:t>репозитории</a:t>
            </a:r>
            <a:r>
              <a:rPr lang="ru-RU" dirty="0" smtClean="0"/>
              <a:t>, где вы находитесь в данный момент. Эти параметры ― только для данного конкретного </a:t>
            </a:r>
            <a:r>
              <a:rPr lang="ru-RU" dirty="0" err="1" smtClean="0"/>
              <a:t>репозитория</a:t>
            </a:r>
            <a:r>
              <a:rPr lang="ru-RU" dirty="0" smtClean="0"/>
              <a:t>. Настройки на каждом уровне подменяют настройки из предыдущего, то есть значения в .</a:t>
            </a:r>
            <a:r>
              <a:rPr lang="ru-RU" dirty="0" err="1" smtClean="0"/>
              <a:t>git</a:t>
            </a:r>
            <a:r>
              <a:rPr lang="ru-RU" dirty="0" smtClean="0"/>
              <a:t>/</a:t>
            </a:r>
            <a:r>
              <a:rPr lang="ru-RU" dirty="0" err="1" smtClean="0"/>
              <a:t>config</a:t>
            </a:r>
            <a:r>
              <a:rPr lang="ru-RU" dirty="0" smtClean="0"/>
              <a:t> перекрывают соответствующие значения в /</a:t>
            </a:r>
            <a:r>
              <a:rPr lang="ru-RU" dirty="0" err="1" smtClean="0"/>
              <a:t>etc</a:t>
            </a:r>
            <a:r>
              <a:rPr lang="ru-RU" dirty="0" smtClean="0"/>
              <a:t>/</a:t>
            </a:r>
            <a:r>
              <a:rPr lang="ru-RU" dirty="0" err="1" smtClean="0"/>
              <a:t>gitconfig</a:t>
            </a:r>
            <a:r>
              <a:rPr lang="ru-RU" dirty="0" smtClean="0"/>
              <a:t>. 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236687" y="199909"/>
            <a:ext cx="1978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Имя</a:t>
            </a:r>
            <a:r>
              <a:rPr lang="uk-UA" dirty="0" smtClean="0"/>
              <a:t> </a:t>
            </a:r>
            <a:r>
              <a:rPr lang="uk-UA" dirty="0" err="1" smtClean="0"/>
              <a:t>пользователя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47" y="918154"/>
            <a:ext cx="5838825" cy="6667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250721" y="1738811"/>
            <a:ext cx="35110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Если вы хотите указать другое имя или электронную почту для конкретных проектов, можно выполнить команду без параметра --</a:t>
            </a:r>
            <a:r>
              <a:rPr lang="ru-RU" dirty="0" err="1" smtClean="0"/>
              <a:t>global</a:t>
            </a:r>
            <a:r>
              <a:rPr lang="ru-RU" dirty="0" smtClean="0"/>
              <a:t> в каталоге с нужным проектом.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1189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87826" y="395626"/>
            <a:ext cx="190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Выбор</a:t>
            </a:r>
            <a:r>
              <a:rPr lang="uk-UA" dirty="0" smtClean="0"/>
              <a:t> редактора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75139" y="98245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По умолчанию </a:t>
            </a:r>
            <a:r>
              <a:rPr lang="ru-RU" dirty="0" err="1" smtClean="0"/>
              <a:t>Git</a:t>
            </a:r>
            <a:r>
              <a:rPr lang="ru-RU" dirty="0" smtClean="0"/>
              <a:t> использует стандартный редактор вашей системы, обычно это </a:t>
            </a:r>
            <a:r>
              <a:rPr lang="ru-RU" dirty="0" err="1" smtClean="0"/>
              <a:t>Vi</a:t>
            </a:r>
            <a:r>
              <a:rPr lang="ru-RU" dirty="0" smtClean="0"/>
              <a:t> или </a:t>
            </a:r>
            <a:r>
              <a:rPr lang="ru-RU" dirty="0" err="1" smtClean="0"/>
              <a:t>Vim</a:t>
            </a:r>
            <a:r>
              <a:rPr lang="ru-RU" dirty="0" smtClean="0"/>
              <a:t>. Если вы хотите использовать другой текстовый редактор, например, </a:t>
            </a:r>
            <a:r>
              <a:rPr lang="ru-RU" dirty="0" err="1" smtClean="0"/>
              <a:t>Emacs</a:t>
            </a:r>
            <a:r>
              <a:rPr lang="ru-RU" dirty="0" smtClean="0"/>
              <a:t>, можно сделать следующее: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9" y="2400275"/>
            <a:ext cx="4343400" cy="3238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87826" y="367289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Другая полезная настройка, которая может понадобиться― встроенная </a:t>
            </a:r>
            <a:r>
              <a:rPr lang="ru-RU" dirty="0" err="1" smtClean="0"/>
              <a:t>diff</a:t>
            </a:r>
            <a:r>
              <a:rPr lang="ru-RU" dirty="0" smtClean="0"/>
              <a:t>-утилита, которая будет использоваться для разрешения конфликтов слияния. Например, если вы хотите использовать </a:t>
            </a:r>
            <a:r>
              <a:rPr lang="ru-RU" dirty="0" err="1" smtClean="0"/>
              <a:t>vimdiff</a:t>
            </a:r>
            <a:r>
              <a:rPr lang="ru-RU" dirty="0" smtClean="0"/>
              <a:t>: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61435" y="3131554"/>
            <a:ext cx="205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Утилита</a:t>
            </a:r>
            <a:r>
              <a:rPr lang="uk-UA" dirty="0" smtClean="0"/>
              <a:t> </a:t>
            </a:r>
            <a:r>
              <a:rPr lang="uk-UA" dirty="0" err="1" smtClean="0"/>
              <a:t>сравнения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05411" y="56226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uk-UA" dirty="0" err="1" smtClean="0"/>
              <a:t>умеет</a:t>
            </a:r>
            <a:r>
              <a:rPr lang="uk-UA" dirty="0" smtClean="0"/>
              <a:t> </a:t>
            </a:r>
            <a:r>
              <a:rPr lang="uk-UA" dirty="0" err="1" smtClean="0"/>
              <a:t>делать</a:t>
            </a:r>
            <a:r>
              <a:rPr lang="uk-UA" dirty="0" smtClean="0"/>
              <a:t> </a:t>
            </a:r>
            <a:r>
              <a:rPr lang="uk-UA" dirty="0" err="1" smtClean="0"/>
              <a:t>слияния</a:t>
            </a:r>
            <a:r>
              <a:rPr lang="uk-UA" dirty="0" smtClean="0"/>
              <a:t> при </a:t>
            </a:r>
            <a:r>
              <a:rPr lang="uk-UA" dirty="0" err="1" smtClean="0"/>
              <a:t>помощи</a:t>
            </a:r>
            <a:r>
              <a:rPr lang="uk-UA" dirty="0" smtClean="0"/>
              <a:t> </a:t>
            </a:r>
            <a:r>
              <a:rPr lang="en-US" dirty="0" smtClean="0"/>
              <a:t>kdiff3, </a:t>
            </a:r>
            <a:r>
              <a:rPr lang="en-US" dirty="0" err="1" smtClean="0"/>
              <a:t>tkdiff</a:t>
            </a:r>
            <a:r>
              <a:rPr lang="en-US" dirty="0" smtClean="0"/>
              <a:t>, meld, </a:t>
            </a:r>
            <a:r>
              <a:rPr lang="en-US" dirty="0" err="1" smtClean="0"/>
              <a:t>xxdiff</a:t>
            </a:r>
            <a:r>
              <a:rPr lang="en-US" dirty="0" smtClean="0"/>
              <a:t>, emerge, </a:t>
            </a:r>
            <a:r>
              <a:rPr lang="en-US" dirty="0" err="1" smtClean="0"/>
              <a:t>vimdiff</a:t>
            </a:r>
            <a:r>
              <a:rPr lang="en-US" dirty="0" smtClean="0"/>
              <a:t>, </a:t>
            </a:r>
            <a:r>
              <a:rPr lang="en-US" dirty="0" err="1" smtClean="0"/>
              <a:t>gvimdiff</a:t>
            </a:r>
            <a:r>
              <a:rPr lang="en-US" dirty="0" smtClean="0"/>
              <a:t>, </a:t>
            </a:r>
            <a:r>
              <a:rPr lang="en-US" dirty="0" err="1" smtClean="0"/>
              <a:t>ecmerge</a:t>
            </a:r>
            <a:r>
              <a:rPr lang="en-US" dirty="0" smtClean="0"/>
              <a:t> </a:t>
            </a:r>
            <a:r>
              <a:rPr lang="uk-UA" dirty="0" smtClean="0"/>
              <a:t>и </a:t>
            </a:r>
            <a:r>
              <a:rPr lang="en-US" dirty="0" err="1" smtClean="0"/>
              <a:t>opendiff</a:t>
            </a:r>
            <a:r>
              <a:rPr lang="en-US" dirty="0" smtClean="0"/>
              <a:t>, </a:t>
            </a:r>
            <a:r>
              <a:rPr lang="uk-UA" dirty="0" smtClean="0"/>
              <a:t>но </a:t>
            </a:r>
            <a:r>
              <a:rPr lang="uk-UA" dirty="0" err="1" smtClean="0"/>
              <a:t>вы</a:t>
            </a:r>
            <a:r>
              <a:rPr lang="uk-UA" dirty="0" smtClean="0"/>
              <a:t> можете </a:t>
            </a:r>
            <a:r>
              <a:rPr lang="uk-UA" dirty="0" err="1" smtClean="0"/>
              <a:t>настроить</a:t>
            </a:r>
            <a:r>
              <a:rPr lang="uk-UA" dirty="0" smtClean="0"/>
              <a:t> и </a:t>
            </a:r>
            <a:r>
              <a:rPr lang="uk-UA" dirty="0" err="1" smtClean="0"/>
              <a:t>другую</a:t>
            </a:r>
            <a:r>
              <a:rPr lang="uk-UA" dirty="0" smtClean="0"/>
              <a:t> </a:t>
            </a:r>
            <a:r>
              <a:rPr lang="uk-UA" dirty="0" err="1" smtClean="0"/>
              <a:t>утилиту</a:t>
            </a:r>
            <a:r>
              <a:rPr lang="uk-UA" dirty="0" smtClean="0"/>
              <a:t>.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01" y="5073444"/>
            <a:ext cx="45624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4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3459</Words>
  <Application>Microsoft Office PowerPoint</Application>
  <PresentationFormat>Широкоэкранный</PresentationFormat>
  <Paragraphs>312</Paragraphs>
  <Slides>51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Courier</vt:lpstr>
      <vt:lpstr>Georgia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izhykoleh18@gmail.com</dc:creator>
  <cp:lastModifiedBy>izhykoleh18@gmail.com</cp:lastModifiedBy>
  <cp:revision>108</cp:revision>
  <dcterms:created xsi:type="dcterms:W3CDTF">2018-01-02T12:55:46Z</dcterms:created>
  <dcterms:modified xsi:type="dcterms:W3CDTF">2018-08-21T07:41:59Z</dcterms:modified>
</cp:coreProperties>
</file>